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326" r:id="rId5"/>
    <p:sldId id="327" r:id="rId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713"/>
  </p:normalViewPr>
  <p:slideViewPr>
    <p:cSldViewPr snapToGrid="0" snapToObjects="1">
      <p:cViewPr varScale="1">
        <p:scale>
          <a:sx n="114" d="100"/>
          <a:sy n="114" d="100"/>
        </p:scale>
        <p:origin x="15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isca Gomez" userId="1adb686c-11ec-419d-bada-5430fc9f222b" providerId="ADAL" clId="{95DE2EDA-5086-459C-9676-EB88E0D6D7E5}"/>
    <pc:docChg chg="modSld">
      <pc:chgData name="Francisca Gomez" userId="1adb686c-11ec-419d-bada-5430fc9f222b" providerId="ADAL" clId="{95DE2EDA-5086-459C-9676-EB88E0D6D7E5}" dt="2019-09-02T08:37:48.130" v="0" actId="1076"/>
      <pc:docMkLst>
        <pc:docMk/>
      </pc:docMkLst>
      <pc:sldChg chg="modSp">
        <pc:chgData name="Francisca Gomez" userId="1adb686c-11ec-419d-bada-5430fc9f222b" providerId="ADAL" clId="{95DE2EDA-5086-459C-9676-EB88E0D6D7E5}" dt="2019-09-02T08:37:48.130" v="0" actId="1076"/>
        <pc:sldMkLst>
          <pc:docMk/>
          <pc:sldMk cId="3448798621" sldId="327"/>
        </pc:sldMkLst>
        <pc:spChg chg="mod">
          <ac:chgData name="Francisca Gomez" userId="1adb686c-11ec-419d-bada-5430fc9f222b" providerId="ADAL" clId="{95DE2EDA-5086-459C-9676-EB88E0D6D7E5}" dt="2019-09-02T08:37:48.130" v="0" actId="1076"/>
          <ac:spMkLst>
            <pc:docMk/>
            <pc:sldMk cId="3448798621" sldId="327"/>
            <ac:spMk id="3" creationId="{4D82C7F3-2CF6-3D43-A872-7C02014BB1C7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4E2C1A-DB0E-4FAC-89D3-C6B87BBDB36D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67ACBED-E2EE-4328-BBD3-62CFE21E3840}">
      <dgm:prSet custT="1"/>
      <dgm:spPr/>
      <dgm:t>
        <a:bodyPr/>
        <a:lstStyle/>
        <a:p>
          <a:r>
            <a:rPr lang="es-ES" sz="1500" dirty="0"/>
            <a:t>Análisis de la situación de la nutrición</a:t>
          </a:r>
        </a:p>
      </dgm:t>
    </dgm:pt>
    <dgm:pt modelId="{389E0A37-B5B7-4523-B9D1-53162A16FE22}" type="parTrans" cxnId="{4FF9951B-7E77-4514-B3D1-1E0D62CB428F}">
      <dgm:prSet/>
      <dgm:spPr/>
      <dgm:t>
        <a:bodyPr/>
        <a:lstStyle/>
        <a:p>
          <a:endParaRPr lang="en-US" sz="2000"/>
        </a:p>
      </dgm:t>
    </dgm:pt>
    <dgm:pt modelId="{48FA40DF-3DD6-4915-AC51-6FB73A409D7E}" type="sibTrans" cxnId="{4FF9951B-7E77-4514-B3D1-1E0D62CB428F}">
      <dgm:prSet/>
      <dgm:spPr/>
      <dgm:t>
        <a:bodyPr/>
        <a:lstStyle/>
        <a:p>
          <a:endParaRPr lang="en-US" sz="2000"/>
        </a:p>
      </dgm:t>
    </dgm:pt>
    <dgm:pt modelId="{0D5B3291-EB2F-4812-841D-EAD405FE5B78}">
      <dgm:prSet custT="1"/>
      <dgm:spPr/>
      <dgm:t>
        <a:bodyPr/>
        <a:lstStyle/>
        <a:p>
          <a:r>
            <a:rPr lang="es-ES" sz="1500" dirty="0"/>
            <a:t>Planes nacionales de nutrición</a:t>
          </a:r>
        </a:p>
      </dgm:t>
    </dgm:pt>
    <dgm:pt modelId="{CBBE5DE8-9C6E-4520-8A61-6A2355F6C8AD}" type="parTrans" cxnId="{B79CB962-4074-4D8C-A8B6-018C0FDFA1C0}">
      <dgm:prSet/>
      <dgm:spPr/>
      <dgm:t>
        <a:bodyPr/>
        <a:lstStyle/>
        <a:p>
          <a:endParaRPr lang="en-US" sz="2000"/>
        </a:p>
      </dgm:t>
    </dgm:pt>
    <dgm:pt modelId="{7E2A8F49-5C51-4CFF-9046-151916D0FB8C}" type="sibTrans" cxnId="{B79CB962-4074-4D8C-A8B6-018C0FDFA1C0}">
      <dgm:prSet/>
      <dgm:spPr/>
      <dgm:t>
        <a:bodyPr/>
        <a:lstStyle/>
        <a:p>
          <a:endParaRPr lang="en-US" sz="2000"/>
        </a:p>
      </dgm:t>
    </dgm:pt>
    <dgm:pt modelId="{CB43BA6F-D473-4C28-A813-3362055B7759}">
      <dgm:prSet custT="1"/>
      <dgm:spPr/>
      <dgm:t>
        <a:bodyPr/>
        <a:lstStyle/>
        <a:p>
          <a:r>
            <a:rPr lang="es-ES" sz="1500" dirty="0"/>
            <a:t>Políticas y legislación: más allá del enriquecimiento de los alimentos y la lactancia</a:t>
          </a:r>
        </a:p>
      </dgm:t>
    </dgm:pt>
    <dgm:pt modelId="{B6A86E0F-3A33-4B1F-9F69-DF34F1298E0A}" type="parTrans" cxnId="{058391E0-5B3D-45D0-AFC3-FC59B6609C31}">
      <dgm:prSet/>
      <dgm:spPr/>
      <dgm:t>
        <a:bodyPr/>
        <a:lstStyle/>
        <a:p>
          <a:endParaRPr lang="en-US" sz="2000"/>
        </a:p>
      </dgm:t>
    </dgm:pt>
    <dgm:pt modelId="{4A9BDE6B-E096-4CDF-8307-C8BA69D1F3FC}" type="sibTrans" cxnId="{058391E0-5B3D-45D0-AFC3-FC59B6609C31}">
      <dgm:prSet/>
      <dgm:spPr/>
      <dgm:t>
        <a:bodyPr/>
        <a:lstStyle/>
        <a:p>
          <a:endParaRPr lang="en-US" sz="2000"/>
        </a:p>
      </dgm:t>
    </dgm:pt>
    <dgm:pt modelId="{0745024D-94A0-4E03-B8AF-348326576803}">
      <dgm:prSet custT="1"/>
      <dgm:spPr/>
      <dgm:t>
        <a:bodyPr/>
        <a:lstStyle/>
        <a:p>
          <a:r>
            <a:rPr lang="es-ES" sz="1500" dirty="0"/>
            <a:t>Compromiso con los actores de los sistemas alimentarios</a:t>
          </a:r>
        </a:p>
      </dgm:t>
    </dgm:pt>
    <dgm:pt modelId="{930C8B0E-3952-43C3-816C-2C1046AACDB8}" type="parTrans" cxnId="{2CEFD7B5-FB33-4CEA-9069-5EDB29BD6C6F}">
      <dgm:prSet/>
      <dgm:spPr/>
      <dgm:t>
        <a:bodyPr/>
        <a:lstStyle/>
        <a:p>
          <a:endParaRPr lang="en-US" sz="2000"/>
        </a:p>
      </dgm:t>
    </dgm:pt>
    <dgm:pt modelId="{6A9B6117-9C54-489A-B77F-EDCF7C415316}" type="sibTrans" cxnId="{2CEFD7B5-FB33-4CEA-9069-5EDB29BD6C6F}">
      <dgm:prSet/>
      <dgm:spPr/>
      <dgm:t>
        <a:bodyPr/>
        <a:lstStyle/>
        <a:p>
          <a:endParaRPr lang="en-US" sz="2000"/>
        </a:p>
      </dgm:t>
    </dgm:pt>
    <dgm:pt modelId="{31FDC481-DF05-4DC1-8A34-1948EC8FFD55}">
      <dgm:prSet custT="1"/>
      <dgm:spPr/>
      <dgm:t>
        <a:bodyPr/>
        <a:lstStyle/>
        <a:p>
          <a:r>
            <a:rPr lang="es-ES" sz="1500" dirty="0"/>
            <a:t>Gobernanza y coordinación a nivel local</a:t>
          </a:r>
        </a:p>
      </dgm:t>
    </dgm:pt>
    <dgm:pt modelId="{0DCDD073-3DCA-4C97-B5D4-C9B1B6926376}" type="parTrans" cxnId="{47F5EC93-3A4D-412B-9A2B-72424F8E839D}">
      <dgm:prSet/>
      <dgm:spPr/>
      <dgm:t>
        <a:bodyPr/>
        <a:lstStyle/>
        <a:p>
          <a:endParaRPr lang="en-US" sz="2000"/>
        </a:p>
      </dgm:t>
    </dgm:pt>
    <dgm:pt modelId="{4E10F6D1-82AE-4DBD-9E07-A4D10C8946F0}" type="sibTrans" cxnId="{47F5EC93-3A4D-412B-9A2B-72424F8E839D}">
      <dgm:prSet/>
      <dgm:spPr/>
      <dgm:t>
        <a:bodyPr/>
        <a:lstStyle/>
        <a:p>
          <a:endParaRPr lang="en-US" sz="2000"/>
        </a:p>
      </dgm:t>
    </dgm:pt>
    <dgm:pt modelId="{8E40483F-2082-4B89-95E4-645BF1F1C9D9}">
      <dgm:prSet custT="1"/>
      <dgm:spPr/>
      <dgm:t>
        <a:bodyPr/>
        <a:lstStyle/>
        <a:p>
          <a:r>
            <a:rPr lang="es-ES" sz="1500" dirty="0"/>
            <a:t>Campañas sobre dietas saludables y sostenibles</a:t>
          </a:r>
        </a:p>
      </dgm:t>
    </dgm:pt>
    <dgm:pt modelId="{B0E9401F-3151-4924-8F46-D2DB3C005863}" type="parTrans" cxnId="{ED8BC069-81D1-4890-8925-08A871283E6A}">
      <dgm:prSet/>
      <dgm:spPr/>
      <dgm:t>
        <a:bodyPr/>
        <a:lstStyle/>
        <a:p>
          <a:endParaRPr lang="en-US" sz="2000"/>
        </a:p>
      </dgm:t>
    </dgm:pt>
    <dgm:pt modelId="{12066C2A-2FC3-4412-9918-CB7CD14E0DE6}" type="sibTrans" cxnId="{ED8BC069-81D1-4890-8925-08A871283E6A}">
      <dgm:prSet/>
      <dgm:spPr/>
      <dgm:t>
        <a:bodyPr/>
        <a:lstStyle/>
        <a:p>
          <a:endParaRPr lang="en-US" sz="2000"/>
        </a:p>
      </dgm:t>
    </dgm:pt>
    <dgm:pt modelId="{08437A2F-FC0C-4929-8936-3FD2C75C9BFC}">
      <dgm:prSet custT="1"/>
      <dgm:spPr/>
      <dgm:t>
        <a:bodyPr/>
        <a:lstStyle/>
        <a:p>
          <a:r>
            <a:rPr lang="es-ES" sz="1500" dirty="0"/>
            <a:t>Guías alimentarias basadas en alimentos</a:t>
          </a:r>
        </a:p>
      </dgm:t>
    </dgm:pt>
    <dgm:pt modelId="{F1C7634C-C099-4DF9-837B-E43A65249B70}" type="parTrans" cxnId="{0CC9145D-EA91-41AC-BEA5-BF9C1DEF6656}">
      <dgm:prSet/>
      <dgm:spPr/>
      <dgm:t>
        <a:bodyPr/>
        <a:lstStyle/>
        <a:p>
          <a:endParaRPr lang="en-US" sz="2000"/>
        </a:p>
      </dgm:t>
    </dgm:pt>
    <dgm:pt modelId="{FF7FC736-F6EE-4E8A-85A3-8E673ABE9271}" type="sibTrans" cxnId="{0CC9145D-EA91-41AC-BEA5-BF9C1DEF6656}">
      <dgm:prSet/>
      <dgm:spPr/>
      <dgm:t>
        <a:bodyPr/>
        <a:lstStyle/>
        <a:p>
          <a:endParaRPr lang="en-US" sz="2000"/>
        </a:p>
      </dgm:t>
    </dgm:pt>
    <dgm:pt modelId="{1F6DD491-D896-429B-A033-DDF6D9700275}">
      <dgm:prSet custT="1"/>
      <dgm:spPr/>
      <dgm:t>
        <a:bodyPr/>
        <a:lstStyle/>
        <a:p>
          <a:r>
            <a:rPr lang="es-ES" sz="1500" dirty="0"/>
            <a:t>Inversiones públicas</a:t>
          </a:r>
        </a:p>
      </dgm:t>
    </dgm:pt>
    <dgm:pt modelId="{E9DD2F54-9526-492F-A387-45C1EC476BE2}" type="parTrans" cxnId="{3E56F5B8-17DE-43C2-9ACE-CF60C323E530}">
      <dgm:prSet/>
      <dgm:spPr/>
      <dgm:t>
        <a:bodyPr/>
        <a:lstStyle/>
        <a:p>
          <a:endParaRPr lang="en-US" sz="2000"/>
        </a:p>
      </dgm:t>
    </dgm:pt>
    <dgm:pt modelId="{0F2D0393-0297-4D97-9592-475DA445A0EE}" type="sibTrans" cxnId="{3E56F5B8-17DE-43C2-9ACE-CF60C323E530}">
      <dgm:prSet/>
      <dgm:spPr/>
      <dgm:t>
        <a:bodyPr/>
        <a:lstStyle/>
        <a:p>
          <a:endParaRPr lang="en-US" sz="2000"/>
        </a:p>
      </dgm:t>
    </dgm:pt>
    <dgm:pt modelId="{ABE5B54D-E34A-451F-8AF6-0F5D5894F408}">
      <dgm:prSet custT="1"/>
      <dgm:spPr/>
      <dgm:t>
        <a:bodyPr/>
        <a:lstStyle/>
        <a:p>
          <a:r>
            <a:rPr lang="es-ES" sz="1500" dirty="0"/>
            <a:t>Inversiones privadas: grandes, pequeñas y medianas empresas</a:t>
          </a:r>
        </a:p>
      </dgm:t>
    </dgm:pt>
    <dgm:pt modelId="{3A674299-223D-44B5-A5DE-2A658FB7D052}" type="parTrans" cxnId="{5930C681-7BA2-4BF0-A371-A57475657594}">
      <dgm:prSet/>
      <dgm:spPr/>
      <dgm:t>
        <a:bodyPr/>
        <a:lstStyle/>
        <a:p>
          <a:endParaRPr lang="en-US" sz="2000"/>
        </a:p>
      </dgm:t>
    </dgm:pt>
    <dgm:pt modelId="{9BF656DB-17AC-42CE-B23E-796F6B9D47E0}" type="sibTrans" cxnId="{5930C681-7BA2-4BF0-A371-A57475657594}">
      <dgm:prSet/>
      <dgm:spPr/>
      <dgm:t>
        <a:bodyPr/>
        <a:lstStyle/>
        <a:p>
          <a:endParaRPr lang="en-US" sz="2000"/>
        </a:p>
      </dgm:t>
    </dgm:pt>
    <dgm:pt modelId="{051C3238-10F4-6F41-86DA-552FA2A665DA}" type="pres">
      <dgm:prSet presAssocID="{384E2C1A-DB0E-4FAC-89D3-C6B87BBDB36D}" presName="diagram" presStyleCnt="0">
        <dgm:presLayoutVars>
          <dgm:dir/>
          <dgm:resizeHandles val="exact"/>
        </dgm:presLayoutVars>
      </dgm:prSet>
      <dgm:spPr/>
    </dgm:pt>
    <dgm:pt modelId="{2BF94E5F-15FC-C741-85DB-BFCA0EC90CC2}" type="pres">
      <dgm:prSet presAssocID="{F67ACBED-E2EE-4328-BBD3-62CFE21E3840}" presName="node" presStyleLbl="node1" presStyleIdx="0" presStyleCnt="9">
        <dgm:presLayoutVars>
          <dgm:bulletEnabled val="1"/>
        </dgm:presLayoutVars>
      </dgm:prSet>
      <dgm:spPr/>
    </dgm:pt>
    <dgm:pt modelId="{44AEA358-C676-0B4A-AE64-C0BB5C88DF9A}" type="pres">
      <dgm:prSet presAssocID="{48FA40DF-3DD6-4915-AC51-6FB73A409D7E}" presName="sibTrans" presStyleCnt="0"/>
      <dgm:spPr/>
    </dgm:pt>
    <dgm:pt modelId="{5338CF6A-1918-A04C-A7AC-824BA0CFE0B7}" type="pres">
      <dgm:prSet presAssocID="{0D5B3291-EB2F-4812-841D-EAD405FE5B78}" presName="node" presStyleLbl="node1" presStyleIdx="1" presStyleCnt="9">
        <dgm:presLayoutVars>
          <dgm:bulletEnabled val="1"/>
        </dgm:presLayoutVars>
      </dgm:prSet>
      <dgm:spPr/>
    </dgm:pt>
    <dgm:pt modelId="{CE314B3A-A711-6C43-9717-FE55246D91EE}" type="pres">
      <dgm:prSet presAssocID="{7E2A8F49-5C51-4CFF-9046-151916D0FB8C}" presName="sibTrans" presStyleCnt="0"/>
      <dgm:spPr/>
    </dgm:pt>
    <dgm:pt modelId="{CD0B3146-E111-664D-BEEE-CB44B8D5C8B7}" type="pres">
      <dgm:prSet presAssocID="{CB43BA6F-D473-4C28-A813-3362055B7759}" presName="node" presStyleLbl="node1" presStyleIdx="2" presStyleCnt="9">
        <dgm:presLayoutVars>
          <dgm:bulletEnabled val="1"/>
        </dgm:presLayoutVars>
      </dgm:prSet>
      <dgm:spPr/>
    </dgm:pt>
    <dgm:pt modelId="{FF2DBAF9-6F3B-B54A-B292-DE4535ACEFE5}" type="pres">
      <dgm:prSet presAssocID="{4A9BDE6B-E096-4CDF-8307-C8BA69D1F3FC}" presName="sibTrans" presStyleCnt="0"/>
      <dgm:spPr/>
    </dgm:pt>
    <dgm:pt modelId="{D46C08BC-A291-8742-97F0-2321875EFE29}" type="pres">
      <dgm:prSet presAssocID="{0745024D-94A0-4E03-B8AF-348326576803}" presName="node" presStyleLbl="node1" presStyleIdx="3" presStyleCnt="9">
        <dgm:presLayoutVars>
          <dgm:bulletEnabled val="1"/>
        </dgm:presLayoutVars>
      </dgm:prSet>
      <dgm:spPr/>
    </dgm:pt>
    <dgm:pt modelId="{04BC9572-2BC9-4C48-87C1-325AD16EB4A8}" type="pres">
      <dgm:prSet presAssocID="{6A9B6117-9C54-489A-B77F-EDCF7C415316}" presName="sibTrans" presStyleCnt="0"/>
      <dgm:spPr/>
    </dgm:pt>
    <dgm:pt modelId="{990376AD-26C5-F44F-98FA-BBE508AB27CF}" type="pres">
      <dgm:prSet presAssocID="{31FDC481-DF05-4DC1-8A34-1948EC8FFD55}" presName="node" presStyleLbl="node1" presStyleIdx="4" presStyleCnt="9">
        <dgm:presLayoutVars>
          <dgm:bulletEnabled val="1"/>
        </dgm:presLayoutVars>
      </dgm:prSet>
      <dgm:spPr/>
    </dgm:pt>
    <dgm:pt modelId="{A9B3F8A8-6C66-9D43-81CF-7FA5C03BF3F1}" type="pres">
      <dgm:prSet presAssocID="{4E10F6D1-82AE-4DBD-9E07-A4D10C8946F0}" presName="sibTrans" presStyleCnt="0"/>
      <dgm:spPr/>
    </dgm:pt>
    <dgm:pt modelId="{F5B6BFA4-A219-0B4A-B28F-03930EC4456C}" type="pres">
      <dgm:prSet presAssocID="{8E40483F-2082-4B89-95E4-645BF1F1C9D9}" presName="node" presStyleLbl="node1" presStyleIdx="5" presStyleCnt="9">
        <dgm:presLayoutVars>
          <dgm:bulletEnabled val="1"/>
        </dgm:presLayoutVars>
      </dgm:prSet>
      <dgm:spPr/>
    </dgm:pt>
    <dgm:pt modelId="{80ACEE51-8F13-E141-95F8-479EBCFB5195}" type="pres">
      <dgm:prSet presAssocID="{12066C2A-2FC3-4412-9918-CB7CD14E0DE6}" presName="sibTrans" presStyleCnt="0"/>
      <dgm:spPr/>
    </dgm:pt>
    <dgm:pt modelId="{C9BDCD4C-9663-AF48-939A-16D3D350B422}" type="pres">
      <dgm:prSet presAssocID="{08437A2F-FC0C-4929-8936-3FD2C75C9BFC}" presName="node" presStyleLbl="node1" presStyleIdx="6" presStyleCnt="9">
        <dgm:presLayoutVars>
          <dgm:bulletEnabled val="1"/>
        </dgm:presLayoutVars>
      </dgm:prSet>
      <dgm:spPr/>
    </dgm:pt>
    <dgm:pt modelId="{E4B3B6CA-1D5F-F344-9434-4FD55F096722}" type="pres">
      <dgm:prSet presAssocID="{FF7FC736-F6EE-4E8A-85A3-8E673ABE9271}" presName="sibTrans" presStyleCnt="0"/>
      <dgm:spPr/>
    </dgm:pt>
    <dgm:pt modelId="{AB2CB24F-1105-D542-B00A-4F418DE91CF1}" type="pres">
      <dgm:prSet presAssocID="{1F6DD491-D896-429B-A033-DDF6D9700275}" presName="node" presStyleLbl="node1" presStyleIdx="7" presStyleCnt="9">
        <dgm:presLayoutVars>
          <dgm:bulletEnabled val="1"/>
        </dgm:presLayoutVars>
      </dgm:prSet>
      <dgm:spPr/>
    </dgm:pt>
    <dgm:pt modelId="{033848C8-0199-A040-8F70-743A6BF36245}" type="pres">
      <dgm:prSet presAssocID="{0F2D0393-0297-4D97-9592-475DA445A0EE}" presName="sibTrans" presStyleCnt="0"/>
      <dgm:spPr/>
    </dgm:pt>
    <dgm:pt modelId="{369AC119-DA0F-1849-BD65-04723370F9AC}" type="pres">
      <dgm:prSet presAssocID="{ABE5B54D-E34A-451F-8AF6-0F5D5894F408}" presName="node" presStyleLbl="node1" presStyleIdx="8" presStyleCnt="9">
        <dgm:presLayoutVars>
          <dgm:bulletEnabled val="1"/>
        </dgm:presLayoutVars>
      </dgm:prSet>
      <dgm:spPr/>
    </dgm:pt>
  </dgm:ptLst>
  <dgm:cxnLst>
    <dgm:cxn modelId="{8FF28A02-8A65-E646-A372-64E5629B7114}" type="presOf" srcId="{384E2C1A-DB0E-4FAC-89D3-C6B87BBDB36D}" destId="{051C3238-10F4-6F41-86DA-552FA2A665DA}" srcOrd="0" destOrd="0" presId="urn:microsoft.com/office/officeart/2005/8/layout/default"/>
    <dgm:cxn modelId="{4FF9951B-7E77-4514-B3D1-1E0D62CB428F}" srcId="{384E2C1A-DB0E-4FAC-89D3-C6B87BBDB36D}" destId="{F67ACBED-E2EE-4328-BBD3-62CFE21E3840}" srcOrd="0" destOrd="0" parTransId="{389E0A37-B5B7-4523-B9D1-53162A16FE22}" sibTransId="{48FA40DF-3DD6-4915-AC51-6FB73A409D7E}"/>
    <dgm:cxn modelId="{13C60A30-886F-7240-880D-26651EDAF675}" type="presOf" srcId="{8E40483F-2082-4B89-95E4-645BF1F1C9D9}" destId="{F5B6BFA4-A219-0B4A-B28F-03930EC4456C}" srcOrd="0" destOrd="0" presId="urn:microsoft.com/office/officeart/2005/8/layout/default"/>
    <dgm:cxn modelId="{0CC9145D-EA91-41AC-BEA5-BF9C1DEF6656}" srcId="{384E2C1A-DB0E-4FAC-89D3-C6B87BBDB36D}" destId="{08437A2F-FC0C-4929-8936-3FD2C75C9BFC}" srcOrd="6" destOrd="0" parTransId="{F1C7634C-C099-4DF9-837B-E43A65249B70}" sibTransId="{FF7FC736-F6EE-4E8A-85A3-8E673ABE9271}"/>
    <dgm:cxn modelId="{B79CB962-4074-4D8C-A8B6-018C0FDFA1C0}" srcId="{384E2C1A-DB0E-4FAC-89D3-C6B87BBDB36D}" destId="{0D5B3291-EB2F-4812-841D-EAD405FE5B78}" srcOrd="1" destOrd="0" parTransId="{CBBE5DE8-9C6E-4520-8A61-6A2355F6C8AD}" sibTransId="{7E2A8F49-5C51-4CFF-9046-151916D0FB8C}"/>
    <dgm:cxn modelId="{ED8BC069-81D1-4890-8925-08A871283E6A}" srcId="{384E2C1A-DB0E-4FAC-89D3-C6B87BBDB36D}" destId="{8E40483F-2082-4B89-95E4-645BF1F1C9D9}" srcOrd="5" destOrd="0" parTransId="{B0E9401F-3151-4924-8F46-D2DB3C005863}" sibTransId="{12066C2A-2FC3-4412-9918-CB7CD14E0DE6}"/>
    <dgm:cxn modelId="{4071024E-5142-164E-A933-2DC2C1CC9C04}" type="presOf" srcId="{CB43BA6F-D473-4C28-A813-3362055B7759}" destId="{CD0B3146-E111-664D-BEEE-CB44B8D5C8B7}" srcOrd="0" destOrd="0" presId="urn:microsoft.com/office/officeart/2005/8/layout/default"/>
    <dgm:cxn modelId="{5930C681-7BA2-4BF0-A371-A57475657594}" srcId="{384E2C1A-DB0E-4FAC-89D3-C6B87BBDB36D}" destId="{ABE5B54D-E34A-451F-8AF6-0F5D5894F408}" srcOrd="8" destOrd="0" parTransId="{3A674299-223D-44B5-A5DE-2A658FB7D052}" sibTransId="{9BF656DB-17AC-42CE-B23E-796F6B9D47E0}"/>
    <dgm:cxn modelId="{EF679892-7E2B-884D-8CF1-9DAA3AF2FC41}" type="presOf" srcId="{0D5B3291-EB2F-4812-841D-EAD405FE5B78}" destId="{5338CF6A-1918-A04C-A7AC-824BA0CFE0B7}" srcOrd="0" destOrd="0" presId="urn:microsoft.com/office/officeart/2005/8/layout/default"/>
    <dgm:cxn modelId="{47F5EC93-3A4D-412B-9A2B-72424F8E839D}" srcId="{384E2C1A-DB0E-4FAC-89D3-C6B87BBDB36D}" destId="{31FDC481-DF05-4DC1-8A34-1948EC8FFD55}" srcOrd="4" destOrd="0" parTransId="{0DCDD073-3DCA-4C97-B5D4-C9B1B6926376}" sibTransId="{4E10F6D1-82AE-4DBD-9E07-A4D10C8946F0}"/>
    <dgm:cxn modelId="{731F0995-0CED-EB47-98BD-35612C230040}" type="presOf" srcId="{1F6DD491-D896-429B-A033-DDF6D9700275}" destId="{AB2CB24F-1105-D542-B00A-4F418DE91CF1}" srcOrd="0" destOrd="0" presId="urn:microsoft.com/office/officeart/2005/8/layout/default"/>
    <dgm:cxn modelId="{2CEFD7B5-FB33-4CEA-9069-5EDB29BD6C6F}" srcId="{384E2C1A-DB0E-4FAC-89D3-C6B87BBDB36D}" destId="{0745024D-94A0-4E03-B8AF-348326576803}" srcOrd="3" destOrd="0" parTransId="{930C8B0E-3952-43C3-816C-2C1046AACDB8}" sibTransId="{6A9B6117-9C54-489A-B77F-EDCF7C415316}"/>
    <dgm:cxn modelId="{3E56F5B8-17DE-43C2-9ACE-CF60C323E530}" srcId="{384E2C1A-DB0E-4FAC-89D3-C6B87BBDB36D}" destId="{1F6DD491-D896-429B-A033-DDF6D9700275}" srcOrd="7" destOrd="0" parTransId="{E9DD2F54-9526-492F-A387-45C1EC476BE2}" sibTransId="{0F2D0393-0297-4D97-9592-475DA445A0EE}"/>
    <dgm:cxn modelId="{7BF8F0D8-7CED-F146-87FE-A8037DDF95F8}" type="presOf" srcId="{0745024D-94A0-4E03-B8AF-348326576803}" destId="{D46C08BC-A291-8742-97F0-2321875EFE29}" srcOrd="0" destOrd="0" presId="urn:microsoft.com/office/officeart/2005/8/layout/default"/>
    <dgm:cxn modelId="{2B436EE0-F7F5-9947-A065-9464F574A804}" type="presOf" srcId="{08437A2F-FC0C-4929-8936-3FD2C75C9BFC}" destId="{C9BDCD4C-9663-AF48-939A-16D3D350B422}" srcOrd="0" destOrd="0" presId="urn:microsoft.com/office/officeart/2005/8/layout/default"/>
    <dgm:cxn modelId="{058391E0-5B3D-45D0-AFC3-FC59B6609C31}" srcId="{384E2C1A-DB0E-4FAC-89D3-C6B87BBDB36D}" destId="{CB43BA6F-D473-4C28-A813-3362055B7759}" srcOrd="2" destOrd="0" parTransId="{B6A86E0F-3A33-4B1F-9F69-DF34F1298E0A}" sibTransId="{4A9BDE6B-E096-4CDF-8307-C8BA69D1F3FC}"/>
    <dgm:cxn modelId="{1655E6E0-9820-2A4A-8660-64B26DE7AA0A}" type="presOf" srcId="{ABE5B54D-E34A-451F-8AF6-0F5D5894F408}" destId="{369AC119-DA0F-1849-BD65-04723370F9AC}" srcOrd="0" destOrd="0" presId="urn:microsoft.com/office/officeart/2005/8/layout/default"/>
    <dgm:cxn modelId="{95D6B9E6-1EB4-4545-8D1C-0858BADA39EC}" type="presOf" srcId="{31FDC481-DF05-4DC1-8A34-1948EC8FFD55}" destId="{990376AD-26C5-F44F-98FA-BBE508AB27CF}" srcOrd="0" destOrd="0" presId="urn:microsoft.com/office/officeart/2005/8/layout/default"/>
    <dgm:cxn modelId="{BE0C28ED-D8C8-B548-BC5A-A19473E9004D}" type="presOf" srcId="{F67ACBED-E2EE-4328-BBD3-62CFE21E3840}" destId="{2BF94E5F-15FC-C741-85DB-BFCA0EC90CC2}" srcOrd="0" destOrd="0" presId="urn:microsoft.com/office/officeart/2005/8/layout/default"/>
    <dgm:cxn modelId="{F5D8BE15-145A-D04E-B53C-5ABC4E40BAB0}" type="presParOf" srcId="{051C3238-10F4-6F41-86DA-552FA2A665DA}" destId="{2BF94E5F-15FC-C741-85DB-BFCA0EC90CC2}" srcOrd="0" destOrd="0" presId="urn:microsoft.com/office/officeart/2005/8/layout/default"/>
    <dgm:cxn modelId="{630283F8-C3C2-3245-8A79-F523C25CF97A}" type="presParOf" srcId="{051C3238-10F4-6F41-86DA-552FA2A665DA}" destId="{44AEA358-C676-0B4A-AE64-C0BB5C88DF9A}" srcOrd="1" destOrd="0" presId="urn:microsoft.com/office/officeart/2005/8/layout/default"/>
    <dgm:cxn modelId="{8BC72B39-18D0-6148-BDEB-D447C4B03326}" type="presParOf" srcId="{051C3238-10F4-6F41-86DA-552FA2A665DA}" destId="{5338CF6A-1918-A04C-A7AC-824BA0CFE0B7}" srcOrd="2" destOrd="0" presId="urn:microsoft.com/office/officeart/2005/8/layout/default"/>
    <dgm:cxn modelId="{9125D981-7A19-8248-B06D-D8905B338F62}" type="presParOf" srcId="{051C3238-10F4-6F41-86DA-552FA2A665DA}" destId="{CE314B3A-A711-6C43-9717-FE55246D91EE}" srcOrd="3" destOrd="0" presId="urn:microsoft.com/office/officeart/2005/8/layout/default"/>
    <dgm:cxn modelId="{DFB16E3E-1AE3-5F42-9385-2F72D91181DC}" type="presParOf" srcId="{051C3238-10F4-6F41-86DA-552FA2A665DA}" destId="{CD0B3146-E111-664D-BEEE-CB44B8D5C8B7}" srcOrd="4" destOrd="0" presId="urn:microsoft.com/office/officeart/2005/8/layout/default"/>
    <dgm:cxn modelId="{E4D1F44A-96DA-1346-8C7D-79BD8FDA90D6}" type="presParOf" srcId="{051C3238-10F4-6F41-86DA-552FA2A665DA}" destId="{FF2DBAF9-6F3B-B54A-B292-DE4535ACEFE5}" srcOrd="5" destOrd="0" presId="urn:microsoft.com/office/officeart/2005/8/layout/default"/>
    <dgm:cxn modelId="{B998CCD7-E3E7-F746-942D-7242315D2544}" type="presParOf" srcId="{051C3238-10F4-6F41-86DA-552FA2A665DA}" destId="{D46C08BC-A291-8742-97F0-2321875EFE29}" srcOrd="6" destOrd="0" presId="urn:microsoft.com/office/officeart/2005/8/layout/default"/>
    <dgm:cxn modelId="{1DB14CCA-4F24-BA48-B22D-ADD86978162D}" type="presParOf" srcId="{051C3238-10F4-6F41-86DA-552FA2A665DA}" destId="{04BC9572-2BC9-4C48-87C1-325AD16EB4A8}" srcOrd="7" destOrd="0" presId="urn:microsoft.com/office/officeart/2005/8/layout/default"/>
    <dgm:cxn modelId="{28AB7A36-3689-244D-B614-82502CC78EC6}" type="presParOf" srcId="{051C3238-10F4-6F41-86DA-552FA2A665DA}" destId="{990376AD-26C5-F44F-98FA-BBE508AB27CF}" srcOrd="8" destOrd="0" presId="urn:microsoft.com/office/officeart/2005/8/layout/default"/>
    <dgm:cxn modelId="{76D5D52D-9AFF-C64A-BEE4-BB09AE9349DB}" type="presParOf" srcId="{051C3238-10F4-6F41-86DA-552FA2A665DA}" destId="{A9B3F8A8-6C66-9D43-81CF-7FA5C03BF3F1}" srcOrd="9" destOrd="0" presId="urn:microsoft.com/office/officeart/2005/8/layout/default"/>
    <dgm:cxn modelId="{AD6887B2-EEA6-FD42-BD56-7862323D4F8C}" type="presParOf" srcId="{051C3238-10F4-6F41-86DA-552FA2A665DA}" destId="{F5B6BFA4-A219-0B4A-B28F-03930EC4456C}" srcOrd="10" destOrd="0" presId="urn:microsoft.com/office/officeart/2005/8/layout/default"/>
    <dgm:cxn modelId="{5DCC6403-F379-5943-9E7F-35DB007D3CCA}" type="presParOf" srcId="{051C3238-10F4-6F41-86DA-552FA2A665DA}" destId="{80ACEE51-8F13-E141-95F8-479EBCFB5195}" srcOrd="11" destOrd="0" presId="urn:microsoft.com/office/officeart/2005/8/layout/default"/>
    <dgm:cxn modelId="{B44BD57A-C372-174B-95B2-F8D3D870FCB7}" type="presParOf" srcId="{051C3238-10F4-6F41-86DA-552FA2A665DA}" destId="{C9BDCD4C-9663-AF48-939A-16D3D350B422}" srcOrd="12" destOrd="0" presId="urn:microsoft.com/office/officeart/2005/8/layout/default"/>
    <dgm:cxn modelId="{03B6BF20-B89B-7E43-A8B5-17856DF41A44}" type="presParOf" srcId="{051C3238-10F4-6F41-86DA-552FA2A665DA}" destId="{E4B3B6CA-1D5F-F344-9434-4FD55F096722}" srcOrd="13" destOrd="0" presId="urn:microsoft.com/office/officeart/2005/8/layout/default"/>
    <dgm:cxn modelId="{80788A7B-91E5-E840-A722-A4E5FA3D2C77}" type="presParOf" srcId="{051C3238-10F4-6F41-86DA-552FA2A665DA}" destId="{AB2CB24F-1105-D542-B00A-4F418DE91CF1}" srcOrd="14" destOrd="0" presId="urn:microsoft.com/office/officeart/2005/8/layout/default"/>
    <dgm:cxn modelId="{647744CA-B7A0-4B46-A627-112B78F9B0C0}" type="presParOf" srcId="{051C3238-10F4-6F41-86DA-552FA2A665DA}" destId="{033848C8-0199-A040-8F70-743A6BF36245}" srcOrd="15" destOrd="0" presId="urn:microsoft.com/office/officeart/2005/8/layout/default"/>
    <dgm:cxn modelId="{93446B07-883C-A249-9544-2B6072B93A69}" type="presParOf" srcId="{051C3238-10F4-6F41-86DA-552FA2A665DA}" destId="{369AC119-DA0F-1849-BD65-04723370F9AC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F94E5F-15FC-C741-85DB-BFCA0EC90CC2}">
      <dsp:nvSpPr>
        <dsp:cNvPr id="0" name=""/>
        <dsp:cNvSpPr/>
      </dsp:nvSpPr>
      <dsp:spPr>
        <a:xfrm>
          <a:off x="519198" y="1218"/>
          <a:ext cx="2444558" cy="146673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Análisis de la situación de la nutrición</a:t>
          </a:r>
        </a:p>
      </dsp:txBody>
      <dsp:txXfrm>
        <a:off x="519198" y="1218"/>
        <a:ext cx="2444558" cy="1466734"/>
      </dsp:txXfrm>
    </dsp:sp>
    <dsp:sp modelId="{5338CF6A-1918-A04C-A7AC-824BA0CFE0B7}">
      <dsp:nvSpPr>
        <dsp:cNvPr id="0" name=""/>
        <dsp:cNvSpPr/>
      </dsp:nvSpPr>
      <dsp:spPr>
        <a:xfrm>
          <a:off x="3208212" y="1218"/>
          <a:ext cx="2444558" cy="1466734"/>
        </a:xfrm>
        <a:prstGeom prst="rect">
          <a:avLst/>
        </a:prstGeom>
        <a:solidFill>
          <a:schemeClr val="accent5">
            <a:hueOff val="-844818"/>
            <a:satOff val="-2177"/>
            <a:lumOff val="-1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Planes nacionales de nutrición</a:t>
          </a:r>
        </a:p>
      </dsp:txBody>
      <dsp:txXfrm>
        <a:off x="3208212" y="1218"/>
        <a:ext cx="2444558" cy="1466734"/>
      </dsp:txXfrm>
    </dsp:sp>
    <dsp:sp modelId="{CD0B3146-E111-664D-BEEE-CB44B8D5C8B7}">
      <dsp:nvSpPr>
        <dsp:cNvPr id="0" name=""/>
        <dsp:cNvSpPr/>
      </dsp:nvSpPr>
      <dsp:spPr>
        <a:xfrm>
          <a:off x="5897226" y="1218"/>
          <a:ext cx="2444558" cy="1466734"/>
        </a:xfrm>
        <a:prstGeom prst="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Políticas y legislación: más allá del enriquecimiento de los alimentos y la lactancia</a:t>
          </a:r>
        </a:p>
      </dsp:txBody>
      <dsp:txXfrm>
        <a:off x="5897226" y="1218"/>
        <a:ext cx="2444558" cy="1466734"/>
      </dsp:txXfrm>
    </dsp:sp>
    <dsp:sp modelId="{D46C08BC-A291-8742-97F0-2321875EFE29}">
      <dsp:nvSpPr>
        <dsp:cNvPr id="0" name=""/>
        <dsp:cNvSpPr/>
      </dsp:nvSpPr>
      <dsp:spPr>
        <a:xfrm>
          <a:off x="519198" y="1712409"/>
          <a:ext cx="2444558" cy="1466734"/>
        </a:xfrm>
        <a:prstGeom prst="rect">
          <a:avLst/>
        </a:prstGeom>
        <a:solidFill>
          <a:schemeClr val="accent5">
            <a:hueOff val="-2534453"/>
            <a:satOff val="-6532"/>
            <a:lumOff val="-4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Compromiso con los actores de los sistemas alimentarios</a:t>
          </a:r>
        </a:p>
      </dsp:txBody>
      <dsp:txXfrm>
        <a:off x="519198" y="1712409"/>
        <a:ext cx="2444558" cy="1466734"/>
      </dsp:txXfrm>
    </dsp:sp>
    <dsp:sp modelId="{990376AD-26C5-F44F-98FA-BBE508AB27CF}">
      <dsp:nvSpPr>
        <dsp:cNvPr id="0" name=""/>
        <dsp:cNvSpPr/>
      </dsp:nvSpPr>
      <dsp:spPr>
        <a:xfrm>
          <a:off x="3208212" y="1712409"/>
          <a:ext cx="2444558" cy="1466734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Gobernanza y coordinación a nivel local</a:t>
          </a:r>
        </a:p>
      </dsp:txBody>
      <dsp:txXfrm>
        <a:off x="3208212" y="1712409"/>
        <a:ext cx="2444558" cy="1466734"/>
      </dsp:txXfrm>
    </dsp:sp>
    <dsp:sp modelId="{F5B6BFA4-A219-0B4A-B28F-03930EC4456C}">
      <dsp:nvSpPr>
        <dsp:cNvPr id="0" name=""/>
        <dsp:cNvSpPr/>
      </dsp:nvSpPr>
      <dsp:spPr>
        <a:xfrm>
          <a:off x="5897226" y="1712409"/>
          <a:ext cx="2444558" cy="1466734"/>
        </a:xfrm>
        <a:prstGeom prst="rect">
          <a:avLst/>
        </a:prstGeom>
        <a:solidFill>
          <a:schemeClr val="accent5">
            <a:hueOff val="-4224089"/>
            <a:satOff val="-10887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Campañas sobre dietas saludables y sostenibles</a:t>
          </a:r>
        </a:p>
      </dsp:txBody>
      <dsp:txXfrm>
        <a:off x="5897226" y="1712409"/>
        <a:ext cx="2444558" cy="1466734"/>
      </dsp:txXfrm>
    </dsp:sp>
    <dsp:sp modelId="{C9BDCD4C-9663-AF48-939A-16D3D350B422}">
      <dsp:nvSpPr>
        <dsp:cNvPr id="0" name=""/>
        <dsp:cNvSpPr/>
      </dsp:nvSpPr>
      <dsp:spPr>
        <a:xfrm>
          <a:off x="519198" y="3423600"/>
          <a:ext cx="2444558" cy="1466734"/>
        </a:xfrm>
        <a:prstGeom prst="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Guías alimentarias basadas en alimentos</a:t>
          </a:r>
        </a:p>
      </dsp:txBody>
      <dsp:txXfrm>
        <a:off x="519198" y="3423600"/>
        <a:ext cx="2444558" cy="1466734"/>
      </dsp:txXfrm>
    </dsp:sp>
    <dsp:sp modelId="{AB2CB24F-1105-D542-B00A-4F418DE91CF1}">
      <dsp:nvSpPr>
        <dsp:cNvPr id="0" name=""/>
        <dsp:cNvSpPr/>
      </dsp:nvSpPr>
      <dsp:spPr>
        <a:xfrm>
          <a:off x="3208212" y="3423600"/>
          <a:ext cx="2444558" cy="1466734"/>
        </a:xfrm>
        <a:prstGeom prst="rect">
          <a:avLst/>
        </a:prstGeom>
        <a:solidFill>
          <a:schemeClr val="accent5">
            <a:hueOff val="-5913725"/>
            <a:satOff val="-15242"/>
            <a:lumOff val="-10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Inversiones públicas</a:t>
          </a:r>
        </a:p>
      </dsp:txBody>
      <dsp:txXfrm>
        <a:off x="3208212" y="3423600"/>
        <a:ext cx="2444558" cy="1466734"/>
      </dsp:txXfrm>
    </dsp:sp>
    <dsp:sp modelId="{369AC119-DA0F-1849-BD65-04723370F9AC}">
      <dsp:nvSpPr>
        <dsp:cNvPr id="0" name=""/>
        <dsp:cNvSpPr/>
      </dsp:nvSpPr>
      <dsp:spPr>
        <a:xfrm>
          <a:off x="5897226" y="3423600"/>
          <a:ext cx="2444558" cy="1466734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Inversiones privadas: grandes, pequeñas y medianas empresas</a:t>
          </a:r>
        </a:p>
      </dsp:txBody>
      <dsp:txXfrm>
        <a:off x="5897226" y="3423600"/>
        <a:ext cx="2444558" cy="14667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547A-33E5-FB44-B2F7-7DBF886E1670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BE0D-AC07-7949-BBF1-5A589467A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925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547A-33E5-FB44-B2F7-7DBF886E1670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BE0D-AC07-7949-BBF1-5A589467A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25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547A-33E5-FB44-B2F7-7DBF886E1670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BE0D-AC07-7949-BBF1-5A589467A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33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547A-33E5-FB44-B2F7-7DBF886E1670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BE0D-AC07-7949-BBF1-5A589467A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539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547A-33E5-FB44-B2F7-7DBF886E1670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BE0D-AC07-7949-BBF1-5A589467A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095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547A-33E5-FB44-B2F7-7DBF886E1670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BE0D-AC07-7949-BBF1-5A589467A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468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547A-33E5-FB44-B2F7-7DBF886E1670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BE0D-AC07-7949-BBF1-5A589467A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8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547A-33E5-FB44-B2F7-7DBF886E1670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BE0D-AC07-7949-BBF1-5A589467A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75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547A-33E5-FB44-B2F7-7DBF886E1670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BE0D-AC07-7949-BBF1-5A589467A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899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547A-33E5-FB44-B2F7-7DBF886E1670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BE0D-AC07-7949-BBF1-5A589467A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204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547A-33E5-FB44-B2F7-7DBF886E1670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BE0D-AC07-7949-BBF1-5A589467A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984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5547A-33E5-FB44-B2F7-7DBF886E1670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7BE0D-AC07-7949-BBF1-5A589467A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331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6A2B3-34D3-764C-B951-0FCB089A6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0088" y="217709"/>
            <a:ext cx="5593278" cy="1325563"/>
          </a:xfrm>
        </p:spPr>
        <p:txBody>
          <a:bodyPr anchor="ctr">
            <a:normAutofit/>
          </a:bodyPr>
          <a:lstStyle/>
          <a:p>
            <a:pPr algn="ctr"/>
            <a:r>
              <a:rPr lang="es-ES" dirty="0">
                <a:solidFill>
                  <a:schemeClr val="accent2"/>
                </a:solidFill>
              </a:rPr>
              <a:t>Resumen de las áreas de intervención</a:t>
            </a:r>
            <a:endParaRPr lang="en-GB" dirty="0">
              <a:solidFill>
                <a:schemeClr val="accent2"/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EEB2E8F2-32C1-433D-9D1A-A4C0EBB1A0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9471104"/>
              </p:ext>
            </p:extLst>
          </p:nvPr>
        </p:nvGraphicFramePr>
        <p:xfrm>
          <a:off x="136260" y="1748737"/>
          <a:ext cx="8860983" cy="4891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D790ACDE-2864-47A1-8FF0-FFE17A2B14A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6260" y="43939"/>
            <a:ext cx="3273844" cy="149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109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40B70-8EB9-C546-B31C-57B03E11F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0" y="275916"/>
            <a:ext cx="5654940" cy="1325563"/>
          </a:xfrm>
        </p:spPr>
        <p:txBody>
          <a:bodyPr/>
          <a:lstStyle/>
          <a:p>
            <a:pPr algn="ctr"/>
            <a:r>
              <a:rPr lang="es-ES" dirty="0">
                <a:solidFill>
                  <a:schemeClr val="accent2"/>
                </a:solidFill>
              </a:rPr>
              <a:t>Preguntas clave 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2C7F3-2CF6-3D43-A872-7C02014BB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15" y="2392033"/>
            <a:ext cx="8717369" cy="4060827"/>
          </a:xfrm>
        </p:spPr>
        <p:txBody>
          <a:bodyPr>
            <a:noAutofit/>
          </a:bodyPr>
          <a:lstStyle/>
          <a:p>
            <a:pPr fontAlgn="base"/>
            <a:r>
              <a:rPr lang="es-ES" sz="1600" dirty="0"/>
              <a:t>¿Cuáles son las dificultades más importantes en materia de sistemas alimentarios que afectan la nutrición en su país? </a:t>
            </a:r>
          </a:p>
          <a:p>
            <a:pPr fontAlgn="base"/>
            <a:r>
              <a:rPr lang="es-ES" sz="1600" dirty="0"/>
              <a:t>¿En qué área el país está invirtiendo o se centra para lograr que los sistemas alimentarios fomenten la nutrición. </a:t>
            </a:r>
          </a:p>
          <a:p>
            <a:pPr fontAlgn="base"/>
            <a:r>
              <a:rPr lang="es-ES" sz="1600" dirty="0"/>
              <a:t>¿Quiénes son los principales actores involucrados? ¿Pertenecen al gobierno y a qué ministerios? </a:t>
            </a:r>
          </a:p>
          <a:p>
            <a:pPr fontAlgn="base"/>
            <a:r>
              <a:rPr lang="es-ES" sz="1600" dirty="0"/>
              <a:t>¿Cuáles son los principales desafíos que afectan esta política o intervención? </a:t>
            </a:r>
          </a:p>
          <a:p>
            <a:pPr fontAlgn="base"/>
            <a:r>
              <a:rPr lang="es-ES" sz="1600" dirty="0"/>
              <a:t>¿Cuáles son las principales oportunidades que cree que llevarán al éxito de esta política o intervención?</a:t>
            </a:r>
          </a:p>
          <a:p>
            <a:pPr fontAlgn="base"/>
            <a:r>
              <a:rPr lang="es-ES" sz="1600" dirty="0"/>
              <a:t>De cara al futuro, ¿cuáles considera que deberían ser los próximos pasos, prioridades, investigaciones o búsquedas de conocimiento, colaboraciones a nivel nacional y dentro del Movimiento SUN?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C4F73F-75E9-471A-AEA3-29B814802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260" y="170950"/>
            <a:ext cx="3352800" cy="1535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798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B7BAB56F4E8945A8337E44B4447CF3" ma:contentTypeVersion="10" ma:contentTypeDescription="Create a new document." ma:contentTypeScope="" ma:versionID="832b0748e16b369b9a8d93bc501ab044">
  <xsd:schema xmlns:xsd="http://www.w3.org/2001/XMLSchema" xmlns:xs="http://www.w3.org/2001/XMLSchema" xmlns:p="http://schemas.microsoft.com/office/2006/metadata/properties" xmlns:ns2="3bb2d708-d78b-41f8-ab59-716c0bed0449" xmlns:ns3="1a969344-61e4-4b51-a56a-331a58de069f" targetNamespace="http://schemas.microsoft.com/office/2006/metadata/properties" ma:root="true" ma:fieldsID="4fd078049d2b117008895cbd5b98d47f" ns2:_="" ns3:_="">
    <xsd:import namespace="3bb2d708-d78b-41f8-ab59-716c0bed0449"/>
    <xsd:import namespace="1a969344-61e4-4b51-a56a-331a58de06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b2d708-d78b-41f8-ab59-716c0bed04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969344-61e4-4b51-a56a-331a58de069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7056D17-146E-4F2F-B476-8E8682B297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b2d708-d78b-41f8-ab59-716c0bed0449"/>
    <ds:schemaRef ds:uri="1a969344-61e4-4b51-a56a-331a58de06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1AAABBF-B04D-4F71-8718-4ABF653363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D7AF61-4CB6-465B-AE48-C29B8492DB6B}">
  <ds:schemaRefs>
    <ds:schemaRef ds:uri="http://purl.org/dc/terms/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1a969344-61e4-4b51-a56a-331a58de069f"/>
    <ds:schemaRef ds:uri="3bb2d708-d78b-41f8-ab59-716c0bed044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191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Resumen de las áreas de intervención</vt:lpstr>
      <vt:lpstr>Preguntas clave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Areas of action in SMS Food systems brief for Lead Group and SUN Focal Points</dc:title>
  <dc:creator>Charlotte Dufour</dc:creator>
  <cp:lastModifiedBy>Francisca Gomez</cp:lastModifiedBy>
  <cp:revision>3</cp:revision>
  <cp:lastPrinted>2019-09-02T08:34:45Z</cp:lastPrinted>
  <dcterms:created xsi:type="dcterms:W3CDTF">2019-08-28T17:35:01Z</dcterms:created>
  <dcterms:modified xsi:type="dcterms:W3CDTF">2019-09-02T08:37:49Z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0x01010082B7BAB56F4E8945A8337E44B4447CF3</vt:lpwstr>
  </property>
</Properties>
</file>