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26" r:id="rId2"/>
    <p:sldId id="327"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9AFFDC-0E06-4CAC-8E94-60C2C5651A92}" v="7" dt="2019-08-29T14:58:14.815"/>
    <p1510:client id="{41341FCC-17BA-44F7-9011-152ECF3D891C}" v="15" dt="2019-08-29T15:06:55.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4713"/>
  </p:normalViewPr>
  <p:slideViewPr>
    <p:cSldViewPr snapToGrid="0" snapToObjects="1">
      <p:cViewPr varScale="1">
        <p:scale>
          <a:sx n="85" d="100"/>
          <a:sy n="85" d="100"/>
        </p:scale>
        <p:origin x="102"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Quinn" userId="24db563e-2538-400a-b9ae-ea9fbe8cc550" providerId="ADAL" clId="{41341FCC-17BA-44F7-9011-152ECF3D891C}"/>
    <pc:docChg chg="custSel modSld">
      <pc:chgData name="Sara Quinn" userId="24db563e-2538-400a-b9ae-ea9fbe8cc550" providerId="ADAL" clId="{41341FCC-17BA-44F7-9011-152ECF3D891C}" dt="2019-08-29T15:07:04.273" v="34" actId="14100"/>
      <pc:docMkLst>
        <pc:docMk/>
      </pc:docMkLst>
      <pc:sldChg chg="addSp delSp modSp">
        <pc:chgData name="Sara Quinn" userId="24db563e-2538-400a-b9ae-ea9fbe8cc550" providerId="ADAL" clId="{41341FCC-17BA-44F7-9011-152ECF3D891C}" dt="2019-08-29T15:06:33.294" v="29" actId="14100"/>
        <pc:sldMkLst>
          <pc:docMk/>
          <pc:sldMk cId="3203109803" sldId="326"/>
        </pc:sldMkLst>
        <pc:spChg chg="mod">
          <ac:chgData name="Sara Quinn" userId="24db563e-2538-400a-b9ae-ea9fbe8cc550" providerId="ADAL" clId="{41341FCC-17BA-44F7-9011-152ECF3D891C}" dt="2019-08-29T15:03:04.954" v="7" actId="207"/>
          <ac:spMkLst>
            <pc:docMk/>
            <pc:sldMk cId="3203109803" sldId="326"/>
            <ac:spMk id="2" creationId="{61B6A2B3-34D3-764C-B951-0FCB089A610A}"/>
          </ac:spMkLst>
        </pc:spChg>
        <pc:spChg chg="add del mod">
          <ac:chgData name="Sara Quinn" userId="24db563e-2538-400a-b9ae-ea9fbe8cc550" providerId="ADAL" clId="{41341FCC-17BA-44F7-9011-152ECF3D891C}" dt="2019-08-29T15:02:52.649" v="4" actId="478"/>
          <ac:spMkLst>
            <pc:docMk/>
            <pc:sldMk cId="3203109803" sldId="326"/>
            <ac:spMk id="3" creationId="{7FCCF22B-E8B2-4CB7-AEB6-4079A734C537}"/>
          </ac:spMkLst>
        </pc:spChg>
        <pc:graphicFrameChg chg="add mod">
          <ac:chgData name="Sara Quinn" userId="24db563e-2538-400a-b9ae-ea9fbe8cc550" providerId="ADAL" clId="{41341FCC-17BA-44F7-9011-152ECF3D891C}" dt="2019-08-29T15:03:11.660" v="9" actId="1076"/>
          <ac:graphicFrameMkLst>
            <pc:docMk/>
            <pc:sldMk cId="3203109803" sldId="326"/>
            <ac:graphicFrameMk id="6" creationId="{5E5796E0-8245-488B-8920-B573D1A1EEC9}"/>
          </ac:graphicFrameMkLst>
        </pc:graphicFrameChg>
        <pc:graphicFrameChg chg="del">
          <ac:chgData name="Sara Quinn" userId="24db563e-2538-400a-b9ae-ea9fbe8cc550" providerId="ADAL" clId="{41341FCC-17BA-44F7-9011-152ECF3D891C}" dt="2019-08-29T15:02:48.925" v="2" actId="478"/>
          <ac:graphicFrameMkLst>
            <pc:docMk/>
            <pc:sldMk cId="3203109803" sldId="326"/>
            <ac:graphicFrameMk id="12" creationId="{5E5796E0-8245-488B-8920-B573D1A1EEC9}"/>
          </ac:graphicFrameMkLst>
        </pc:graphicFrameChg>
        <pc:picChg chg="del">
          <ac:chgData name="Sara Quinn" userId="24db563e-2538-400a-b9ae-ea9fbe8cc550" providerId="ADAL" clId="{41341FCC-17BA-44F7-9011-152ECF3D891C}" dt="2019-08-29T15:02:10.952" v="0" actId="478"/>
          <ac:picMkLst>
            <pc:docMk/>
            <pc:sldMk cId="3203109803" sldId="326"/>
            <ac:picMk id="4" creationId="{12774B11-580F-41F3-903D-9B2158C28CFA}"/>
          </ac:picMkLst>
        </pc:picChg>
        <pc:picChg chg="add mod">
          <ac:chgData name="Sara Quinn" userId="24db563e-2538-400a-b9ae-ea9fbe8cc550" providerId="ADAL" clId="{41341FCC-17BA-44F7-9011-152ECF3D891C}" dt="2019-08-29T15:06:33.294" v="29" actId="14100"/>
          <ac:picMkLst>
            <pc:docMk/>
            <pc:sldMk cId="3203109803" sldId="326"/>
            <ac:picMk id="7" creationId="{F5FD03F6-2753-4B15-9CF5-D621FF0872D8}"/>
          </ac:picMkLst>
        </pc:picChg>
      </pc:sldChg>
      <pc:sldChg chg="addSp delSp modSp">
        <pc:chgData name="Sara Quinn" userId="24db563e-2538-400a-b9ae-ea9fbe8cc550" providerId="ADAL" clId="{41341FCC-17BA-44F7-9011-152ECF3D891C}" dt="2019-08-29T15:07:04.273" v="34" actId="14100"/>
        <pc:sldMkLst>
          <pc:docMk/>
          <pc:sldMk cId="3448798621" sldId="327"/>
        </pc:sldMkLst>
        <pc:spChg chg="mod">
          <ac:chgData name="Sara Quinn" userId="24db563e-2538-400a-b9ae-ea9fbe8cc550" providerId="ADAL" clId="{41341FCC-17BA-44F7-9011-152ECF3D891C}" dt="2019-08-29T15:03:30.155" v="11" actId="207"/>
          <ac:spMkLst>
            <pc:docMk/>
            <pc:sldMk cId="3448798621" sldId="327"/>
            <ac:spMk id="2" creationId="{C3D40B70-8EB9-C546-B31C-57B03E11F737}"/>
          </ac:spMkLst>
        </pc:spChg>
        <pc:spChg chg="mod">
          <ac:chgData name="Sara Quinn" userId="24db563e-2538-400a-b9ae-ea9fbe8cc550" providerId="ADAL" clId="{41341FCC-17BA-44F7-9011-152ECF3D891C}" dt="2019-08-29T15:07:04.273" v="34" actId="14100"/>
          <ac:spMkLst>
            <pc:docMk/>
            <pc:sldMk cId="3448798621" sldId="327"/>
            <ac:spMk id="3" creationId="{4D82C7F3-2CF6-3D43-A872-7C02014BB1C7}"/>
          </ac:spMkLst>
        </pc:spChg>
        <pc:picChg chg="del">
          <ac:chgData name="Sara Quinn" userId="24db563e-2538-400a-b9ae-ea9fbe8cc550" providerId="ADAL" clId="{41341FCC-17BA-44F7-9011-152ECF3D891C}" dt="2019-08-29T15:02:12.711" v="1" actId="478"/>
          <ac:picMkLst>
            <pc:docMk/>
            <pc:sldMk cId="3448798621" sldId="327"/>
            <ac:picMk id="4" creationId="{C89A91BA-016C-4FAC-9249-8DD0E48EA52B}"/>
          </ac:picMkLst>
        </pc:picChg>
        <pc:picChg chg="add mod">
          <ac:chgData name="Sara Quinn" userId="24db563e-2538-400a-b9ae-ea9fbe8cc550" providerId="ADAL" clId="{41341FCC-17BA-44F7-9011-152ECF3D891C}" dt="2019-08-29T15:06:17.558" v="24" actId="1076"/>
          <ac:picMkLst>
            <pc:docMk/>
            <pc:sldMk cId="3448798621" sldId="327"/>
            <ac:picMk id="5" creationId="{2C620323-FB0D-4ADB-8D36-AEB3E4B3CDF4}"/>
          </ac:picMkLst>
        </pc:picChg>
      </pc:sldChg>
    </pc:docChg>
  </pc:docChgLst>
  <pc:docChgLst>
    <pc:chgData name="Sara Quinn" userId="24db563e-2538-400a-b9ae-ea9fbe8cc550" providerId="ADAL" clId="{889AFFDC-0E06-4CAC-8E94-60C2C5651A92}"/>
    <pc:docChg chg="undo custSel mod modSld">
      <pc:chgData name="Sara Quinn" userId="24db563e-2538-400a-b9ae-ea9fbe8cc550" providerId="ADAL" clId="{889AFFDC-0E06-4CAC-8E94-60C2C5651A92}" dt="2019-08-29T14:58:26.670" v="38" actId="1076"/>
      <pc:docMkLst>
        <pc:docMk/>
      </pc:docMkLst>
      <pc:sldChg chg="addSp delSp modSp mod setBg setClrOvrMap">
        <pc:chgData name="Sara Quinn" userId="24db563e-2538-400a-b9ae-ea9fbe8cc550" providerId="ADAL" clId="{889AFFDC-0E06-4CAC-8E94-60C2C5651A92}" dt="2019-08-29T14:57:48.734" v="24" actId="14100"/>
        <pc:sldMkLst>
          <pc:docMk/>
          <pc:sldMk cId="3203109803" sldId="326"/>
        </pc:sldMkLst>
        <pc:spChg chg="mod">
          <ac:chgData name="Sara Quinn" userId="24db563e-2538-400a-b9ae-ea9fbe8cc550" providerId="ADAL" clId="{889AFFDC-0E06-4CAC-8E94-60C2C5651A92}" dt="2019-08-29T14:57:42.306" v="21" actId="207"/>
          <ac:spMkLst>
            <pc:docMk/>
            <pc:sldMk cId="3203109803" sldId="326"/>
            <ac:spMk id="2" creationId="{61B6A2B3-34D3-764C-B951-0FCB089A610A}"/>
          </ac:spMkLst>
        </pc:spChg>
        <pc:spChg chg="add del">
          <ac:chgData name="Sara Quinn" userId="24db563e-2538-400a-b9ae-ea9fbe8cc550" providerId="ADAL" clId="{889AFFDC-0E06-4CAC-8E94-60C2C5651A92}" dt="2019-08-29T14:56:48.746" v="9" actId="26606"/>
          <ac:spMkLst>
            <pc:docMk/>
            <pc:sldMk cId="3203109803" sldId="326"/>
            <ac:spMk id="17" creationId="{4F74D28C-3268-4E35-8EE1-D92CB4A85A7D}"/>
          </ac:spMkLst>
        </pc:spChg>
        <pc:spChg chg="add del">
          <ac:chgData name="Sara Quinn" userId="24db563e-2538-400a-b9ae-ea9fbe8cc550" providerId="ADAL" clId="{889AFFDC-0E06-4CAC-8E94-60C2C5651A92}" dt="2019-08-29T14:56:48.746" v="9" actId="26606"/>
          <ac:spMkLst>
            <pc:docMk/>
            <pc:sldMk cId="3203109803" sldId="326"/>
            <ac:spMk id="19" creationId="{58D44E42-C462-4105-BC86-FE75B4E3C4AF}"/>
          </ac:spMkLst>
        </pc:spChg>
        <pc:graphicFrameChg chg="mod ord modGraphic">
          <ac:chgData name="Sara Quinn" userId="24db563e-2538-400a-b9ae-ea9fbe8cc550" providerId="ADAL" clId="{889AFFDC-0E06-4CAC-8E94-60C2C5651A92}" dt="2019-08-29T14:57:30.939" v="16" actId="14100"/>
          <ac:graphicFrameMkLst>
            <pc:docMk/>
            <pc:sldMk cId="3203109803" sldId="326"/>
            <ac:graphicFrameMk id="12" creationId="{5E5796E0-8245-488B-8920-B573D1A1EEC9}"/>
          </ac:graphicFrameMkLst>
        </pc:graphicFrameChg>
        <pc:picChg chg="add mod">
          <ac:chgData name="Sara Quinn" userId="24db563e-2538-400a-b9ae-ea9fbe8cc550" providerId="ADAL" clId="{889AFFDC-0E06-4CAC-8E94-60C2C5651A92}" dt="2019-08-29T14:57:48.734" v="24" actId="14100"/>
          <ac:picMkLst>
            <pc:docMk/>
            <pc:sldMk cId="3203109803" sldId="326"/>
            <ac:picMk id="4" creationId="{12774B11-580F-41F3-903D-9B2158C28CFA}"/>
          </ac:picMkLst>
        </pc:picChg>
      </pc:sldChg>
      <pc:sldChg chg="addSp modSp">
        <pc:chgData name="Sara Quinn" userId="24db563e-2538-400a-b9ae-ea9fbe8cc550" providerId="ADAL" clId="{889AFFDC-0E06-4CAC-8E94-60C2C5651A92}" dt="2019-08-29T14:58:26.670" v="38" actId="1076"/>
        <pc:sldMkLst>
          <pc:docMk/>
          <pc:sldMk cId="3448798621" sldId="327"/>
        </pc:sldMkLst>
        <pc:spChg chg="mod">
          <ac:chgData name="Sara Quinn" userId="24db563e-2538-400a-b9ae-ea9fbe8cc550" providerId="ADAL" clId="{889AFFDC-0E06-4CAC-8E94-60C2C5651A92}" dt="2019-08-29T14:58:16.919" v="34" actId="14100"/>
          <ac:spMkLst>
            <pc:docMk/>
            <pc:sldMk cId="3448798621" sldId="327"/>
            <ac:spMk id="2" creationId="{C3D40B70-8EB9-C546-B31C-57B03E11F737}"/>
          </ac:spMkLst>
        </pc:spChg>
        <pc:spChg chg="mod">
          <ac:chgData name="Sara Quinn" userId="24db563e-2538-400a-b9ae-ea9fbe8cc550" providerId="ADAL" clId="{889AFFDC-0E06-4CAC-8E94-60C2C5651A92}" dt="2019-08-29T14:58:26.670" v="38" actId="1076"/>
          <ac:spMkLst>
            <pc:docMk/>
            <pc:sldMk cId="3448798621" sldId="327"/>
            <ac:spMk id="3" creationId="{4D82C7F3-2CF6-3D43-A872-7C02014BB1C7}"/>
          </ac:spMkLst>
        </pc:spChg>
        <pc:picChg chg="add">
          <ac:chgData name="Sara Quinn" userId="24db563e-2538-400a-b9ae-ea9fbe8cc550" providerId="ADAL" clId="{889AFFDC-0E06-4CAC-8E94-60C2C5651A92}" dt="2019-08-29T14:57:54.431" v="25"/>
          <ac:picMkLst>
            <pc:docMk/>
            <pc:sldMk cId="3448798621" sldId="327"/>
            <ac:picMk id="4" creationId="{C89A91BA-016C-4FAC-9249-8DD0E48EA52B}"/>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4E2C1A-DB0E-4FAC-89D3-C6B87BBDB36D}"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F67ACBED-E2EE-4328-BBD3-62CFE21E3840}">
      <dgm:prSet custT="1"/>
      <dgm:spPr/>
      <dgm:t>
        <a:bodyPr/>
        <a:lstStyle/>
        <a:p>
          <a:r>
            <a:rPr lang="fr-FR" sz="1600" dirty="0"/>
            <a:t>Analyse de la situation en matière de nutrition</a:t>
          </a:r>
        </a:p>
      </dgm:t>
    </dgm:pt>
    <dgm:pt modelId="{389E0A37-B5B7-4523-B9D1-53162A16FE22}" type="parTrans" cxnId="{4FF9951B-7E77-4514-B3D1-1E0D62CB428F}">
      <dgm:prSet/>
      <dgm:spPr/>
      <dgm:t>
        <a:bodyPr/>
        <a:lstStyle/>
        <a:p>
          <a:endParaRPr lang="en-US" sz="2000"/>
        </a:p>
      </dgm:t>
    </dgm:pt>
    <dgm:pt modelId="{48FA40DF-3DD6-4915-AC51-6FB73A409D7E}" type="sibTrans" cxnId="{4FF9951B-7E77-4514-B3D1-1E0D62CB428F}">
      <dgm:prSet/>
      <dgm:spPr/>
      <dgm:t>
        <a:bodyPr/>
        <a:lstStyle/>
        <a:p>
          <a:endParaRPr lang="en-US" sz="2000"/>
        </a:p>
      </dgm:t>
    </dgm:pt>
    <dgm:pt modelId="{0D5B3291-EB2F-4812-841D-EAD405FE5B78}">
      <dgm:prSet custT="1"/>
      <dgm:spPr/>
      <dgm:t>
        <a:bodyPr/>
        <a:lstStyle/>
        <a:p>
          <a:r>
            <a:rPr lang="fr-FR" sz="1600"/>
            <a:t>Plans de nutrition nationaux</a:t>
          </a:r>
        </a:p>
      </dgm:t>
    </dgm:pt>
    <dgm:pt modelId="{CBBE5DE8-9C6E-4520-8A61-6A2355F6C8AD}" type="parTrans" cxnId="{B79CB962-4074-4D8C-A8B6-018C0FDFA1C0}">
      <dgm:prSet/>
      <dgm:spPr/>
      <dgm:t>
        <a:bodyPr/>
        <a:lstStyle/>
        <a:p>
          <a:endParaRPr lang="en-US" sz="2000"/>
        </a:p>
      </dgm:t>
    </dgm:pt>
    <dgm:pt modelId="{7E2A8F49-5C51-4CFF-9046-151916D0FB8C}" type="sibTrans" cxnId="{B79CB962-4074-4D8C-A8B6-018C0FDFA1C0}">
      <dgm:prSet/>
      <dgm:spPr/>
      <dgm:t>
        <a:bodyPr/>
        <a:lstStyle/>
        <a:p>
          <a:endParaRPr lang="en-US" sz="2000"/>
        </a:p>
      </dgm:t>
    </dgm:pt>
    <dgm:pt modelId="{CB43BA6F-D473-4C28-A813-3362055B7759}">
      <dgm:prSet custT="1"/>
      <dgm:spPr/>
      <dgm:t>
        <a:bodyPr/>
        <a:lstStyle/>
        <a:p>
          <a:r>
            <a:rPr lang="fr-FR" sz="1600"/>
            <a:t>Politiques et législation : au-delà de la fortification et de l’allaitement</a:t>
          </a:r>
        </a:p>
      </dgm:t>
    </dgm:pt>
    <dgm:pt modelId="{B6A86E0F-3A33-4B1F-9F69-DF34F1298E0A}" type="parTrans" cxnId="{058391E0-5B3D-45D0-AFC3-FC59B6609C31}">
      <dgm:prSet/>
      <dgm:spPr/>
      <dgm:t>
        <a:bodyPr/>
        <a:lstStyle/>
        <a:p>
          <a:endParaRPr lang="en-US" sz="2000"/>
        </a:p>
      </dgm:t>
    </dgm:pt>
    <dgm:pt modelId="{4A9BDE6B-E096-4CDF-8307-C8BA69D1F3FC}" type="sibTrans" cxnId="{058391E0-5B3D-45D0-AFC3-FC59B6609C31}">
      <dgm:prSet/>
      <dgm:spPr/>
      <dgm:t>
        <a:bodyPr/>
        <a:lstStyle/>
        <a:p>
          <a:endParaRPr lang="en-US" sz="2000"/>
        </a:p>
      </dgm:t>
    </dgm:pt>
    <dgm:pt modelId="{0745024D-94A0-4E03-B8AF-348326576803}">
      <dgm:prSet custT="1"/>
      <dgm:spPr/>
      <dgm:t>
        <a:bodyPr/>
        <a:lstStyle/>
        <a:p>
          <a:r>
            <a:rPr lang="fr-FR" sz="1600"/>
            <a:t>Dialogue avec les acteurs des systèmes alimentaires</a:t>
          </a:r>
        </a:p>
      </dgm:t>
    </dgm:pt>
    <dgm:pt modelId="{930C8B0E-3952-43C3-816C-2C1046AACDB8}" type="parTrans" cxnId="{2CEFD7B5-FB33-4CEA-9069-5EDB29BD6C6F}">
      <dgm:prSet/>
      <dgm:spPr/>
      <dgm:t>
        <a:bodyPr/>
        <a:lstStyle/>
        <a:p>
          <a:endParaRPr lang="en-US" sz="2000"/>
        </a:p>
      </dgm:t>
    </dgm:pt>
    <dgm:pt modelId="{6A9B6117-9C54-489A-B77F-EDCF7C415316}" type="sibTrans" cxnId="{2CEFD7B5-FB33-4CEA-9069-5EDB29BD6C6F}">
      <dgm:prSet/>
      <dgm:spPr/>
      <dgm:t>
        <a:bodyPr/>
        <a:lstStyle/>
        <a:p>
          <a:endParaRPr lang="en-US" sz="2000"/>
        </a:p>
      </dgm:t>
    </dgm:pt>
    <dgm:pt modelId="{31FDC481-DF05-4DC1-8A34-1948EC8FFD55}">
      <dgm:prSet custT="1"/>
      <dgm:spPr/>
      <dgm:t>
        <a:bodyPr/>
        <a:lstStyle/>
        <a:p>
          <a:r>
            <a:rPr lang="fr-FR" sz="1600"/>
            <a:t>Gouvernance et coordination à l’échelle locale</a:t>
          </a:r>
        </a:p>
      </dgm:t>
    </dgm:pt>
    <dgm:pt modelId="{0DCDD073-3DCA-4C97-B5D4-C9B1B6926376}" type="parTrans" cxnId="{47F5EC93-3A4D-412B-9A2B-72424F8E839D}">
      <dgm:prSet/>
      <dgm:spPr/>
      <dgm:t>
        <a:bodyPr/>
        <a:lstStyle/>
        <a:p>
          <a:endParaRPr lang="en-US" sz="2000"/>
        </a:p>
      </dgm:t>
    </dgm:pt>
    <dgm:pt modelId="{4E10F6D1-82AE-4DBD-9E07-A4D10C8946F0}" type="sibTrans" cxnId="{47F5EC93-3A4D-412B-9A2B-72424F8E839D}">
      <dgm:prSet/>
      <dgm:spPr/>
      <dgm:t>
        <a:bodyPr/>
        <a:lstStyle/>
        <a:p>
          <a:endParaRPr lang="en-US" sz="2000"/>
        </a:p>
      </dgm:t>
    </dgm:pt>
    <dgm:pt modelId="{8E40483F-2082-4B89-95E4-645BF1F1C9D9}">
      <dgm:prSet custT="1"/>
      <dgm:spPr/>
      <dgm:t>
        <a:bodyPr/>
        <a:lstStyle/>
        <a:p>
          <a:r>
            <a:rPr lang="fr-FR" sz="1600"/>
            <a:t>Campagnes sur des régimes alimentaires sains et durables</a:t>
          </a:r>
        </a:p>
      </dgm:t>
    </dgm:pt>
    <dgm:pt modelId="{B0E9401F-3151-4924-8F46-D2DB3C005863}" type="parTrans" cxnId="{ED8BC069-81D1-4890-8925-08A871283E6A}">
      <dgm:prSet/>
      <dgm:spPr/>
      <dgm:t>
        <a:bodyPr/>
        <a:lstStyle/>
        <a:p>
          <a:endParaRPr lang="en-US" sz="2000"/>
        </a:p>
      </dgm:t>
    </dgm:pt>
    <dgm:pt modelId="{12066C2A-2FC3-4412-9918-CB7CD14E0DE6}" type="sibTrans" cxnId="{ED8BC069-81D1-4890-8925-08A871283E6A}">
      <dgm:prSet/>
      <dgm:spPr/>
      <dgm:t>
        <a:bodyPr/>
        <a:lstStyle/>
        <a:p>
          <a:endParaRPr lang="en-US" sz="2000"/>
        </a:p>
      </dgm:t>
    </dgm:pt>
    <dgm:pt modelId="{08437A2F-FC0C-4929-8936-3FD2C75C9BFC}">
      <dgm:prSet custT="1"/>
      <dgm:spPr/>
      <dgm:t>
        <a:bodyPr/>
        <a:lstStyle/>
        <a:p>
          <a:r>
            <a:rPr lang="fr-FR" sz="1600" dirty="0"/>
            <a:t>Recommandations pour une alimentation saine</a:t>
          </a:r>
        </a:p>
      </dgm:t>
    </dgm:pt>
    <dgm:pt modelId="{F1C7634C-C099-4DF9-837B-E43A65249B70}" type="parTrans" cxnId="{0CC9145D-EA91-41AC-BEA5-BF9C1DEF6656}">
      <dgm:prSet/>
      <dgm:spPr/>
      <dgm:t>
        <a:bodyPr/>
        <a:lstStyle/>
        <a:p>
          <a:endParaRPr lang="en-US" sz="2000"/>
        </a:p>
      </dgm:t>
    </dgm:pt>
    <dgm:pt modelId="{FF7FC736-F6EE-4E8A-85A3-8E673ABE9271}" type="sibTrans" cxnId="{0CC9145D-EA91-41AC-BEA5-BF9C1DEF6656}">
      <dgm:prSet/>
      <dgm:spPr/>
      <dgm:t>
        <a:bodyPr/>
        <a:lstStyle/>
        <a:p>
          <a:endParaRPr lang="en-US" sz="2000"/>
        </a:p>
      </dgm:t>
    </dgm:pt>
    <dgm:pt modelId="{1F6DD491-D896-429B-A033-DDF6D9700275}">
      <dgm:prSet custT="1"/>
      <dgm:spPr/>
      <dgm:t>
        <a:bodyPr/>
        <a:lstStyle/>
        <a:p>
          <a:r>
            <a:rPr lang="fr-FR" sz="1600"/>
            <a:t>Investissements publics</a:t>
          </a:r>
        </a:p>
      </dgm:t>
    </dgm:pt>
    <dgm:pt modelId="{E9DD2F54-9526-492F-A387-45C1EC476BE2}" type="parTrans" cxnId="{3E56F5B8-17DE-43C2-9ACE-CF60C323E530}">
      <dgm:prSet/>
      <dgm:spPr/>
      <dgm:t>
        <a:bodyPr/>
        <a:lstStyle/>
        <a:p>
          <a:endParaRPr lang="en-US" sz="2000"/>
        </a:p>
      </dgm:t>
    </dgm:pt>
    <dgm:pt modelId="{0F2D0393-0297-4D97-9592-475DA445A0EE}" type="sibTrans" cxnId="{3E56F5B8-17DE-43C2-9ACE-CF60C323E530}">
      <dgm:prSet/>
      <dgm:spPr/>
      <dgm:t>
        <a:bodyPr/>
        <a:lstStyle/>
        <a:p>
          <a:endParaRPr lang="en-US" sz="2000"/>
        </a:p>
      </dgm:t>
    </dgm:pt>
    <dgm:pt modelId="{ABE5B54D-E34A-451F-8AF6-0F5D5894F408}">
      <dgm:prSet custT="1"/>
      <dgm:spPr/>
      <dgm:t>
        <a:bodyPr/>
        <a:lstStyle/>
        <a:p>
          <a:r>
            <a:rPr lang="fr-FR" sz="1600" dirty="0"/>
            <a:t>Investissements privés : grandes entreprises et PME</a:t>
          </a:r>
        </a:p>
      </dgm:t>
    </dgm:pt>
    <dgm:pt modelId="{3A674299-223D-44B5-A5DE-2A658FB7D052}" type="parTrans" cxnId="{5930C681-7BA2-4BF0-A371-A57475657594}">
      <dgm:prSet/>
      <dgm:spPr/>
      <dgm:t>
        <a:bodyPr/>
        <a:lstStyle/>
        <a:p>
          <a:endParaRPr lang="en-US" sz="2000"/>
        </a:p>
      </dgm:t>
    </dgm:pt>
    <dgm:pt modelId="{9BF656DB-17AC-42CE-B23E-796F6B9D47E0}" type="sibTrans" cxnId="{5930C681-7BA2-4BF0-A371-A57475657594}">
      <dgm:prSet/>
      <dgm:spPr/>
      <dgm:t>
        <a:bodyPr/>
        <a:lstStyle/>
        <a:p>
          <a:endParaRPr lang="en-US" sz="2000"/>
        </a:p>
      </dgm:t>
    </dgm:pt>
    <dgm:pt modelId="{051C3238-10F4-6F41-86DA-552FA2A665DA}" type="pres">
      <dgm:prSet presAssocID="{384E2C1A-DB0E-4FAC-89D3-C6B87BBDB36D}" presName="diagram" presStyleCnt="0">
        <dgm:presLayoutVars>
          <dgm:dir/>
          <dgm:resizeHandles val="exact"/>
        </dgm:presLayoutVars>
      </dgm:prSet>
      <dgm:spPr/>
    </dgm:pt>
    <dgm:pt modelId="{2BF94E5F-15FC-C741-85DB-BFCA0EC90CC2}" type="pres">
      <dgm:prSet presAssocID="{F67ACBED-E2EE-4328-BBD3-62CFE21E3840}" presName="node" presStyleLbl="node1" presStyleIdx="0" presStyleCnt="9">
        <dgm:presLayoutVars>
          <dgm:bulletEnabled val="1"/>
        </dgm:presLayoutVars>
      </dgm:prSet>
      <dgm:spPr/>
    </dgm:pt>
    <dgm:pt modelId="{44AEA358-C676-0B4A-AE64-C0BB5C88DF9A}" type="pres">
      <dgm:prSet presAssocID="{48FA40DF-3DD6-4915-AC51-6FB73A409D7E}" presName="sibTrans" presStyleCnt="0"/>
      <dgm:spPr/>
    </dgm:pt>
    <dgm:pt modelId="{5338CF6A-1918-A04C-A7AC-824BA0CFE0B7}" type="pres">
      <dgm:prSet presAssocID="{0D5B3291-EB2F-4812-841D-EAD405FE5B78}" presName="node" presStyleLbl="node1" presStyleIdx="1" presStyleCnt="9">
        <dgm:presLayoutVars>
          <dgm:bulletEnabled val="1"/>
        </dgm:presLayoutVars>
      </dgm:prSet>
      <dgm:spPr/>
    </dgm:pt>
    <dgm:pt modelId="{CE314B3A-A711-6C43-9717-FE55246D91EE}" type="pres">
      <dgm:prSet presAssocID="{7E2A8F49-5C51-4CFF-9046-151916D0FB8C}" presName="sibTrans" presStyleCnt="0"/>
      <dgm:spPr/>
    </dgm:pt>
    <dgm:pt modelId="{CD0B3146-E111-664D-BEEE-CB44B8D5C8B7}" type="pres">
      <dgm:prSet presAssocID="{CB43BA6F-D473-4C28-A813-3362055B7759}" presName="node" presStyleLbl="node1" presStyleIdx="2" presStyleCnt="9">
        <dgm:presLayoutVars>
          <dgm:bulletEnabled val="1"/>
        </dgm:presLayoutVars>
      </dgm:prSet>
      <dgm:spPr/>
    </dgm:pt>
    <dgm:pt modelId="{FF2DBAF9-6F3B-B54A-B292-DE4535ACEFE5}" type="pres">
      <dgm:prSet presAssocID="{4A9BDE6B-E096-4CDF-8307-C8BA69D1F3FC}" presName="sibTrans" presStyleCnt="0"/>
      <dgm:spPr/>
    </dgm:pt>
    <dgm:pt modelId="{D46C08BC-A291-8742-97F0-2321875EFE29}" type="pres">
      <dgm:prSet presAssocID="{0745024D-94A0-4E03-B8AF-348326576803}" presName="node" presStyleLbl="node1" presStyleIdx="3" presStyleCnt="9">
        <dgm:presLayoutVars>
          <dgm:bulletEnabled val="1"/>
        </dgm:presLayoutVars>
      </dgm:prSet>
      <dgm:spPr/>
    </dgm:pt>
    <dgm:pt modelId="{04BC9572-2BC9-4C48-87C1-325AD16EB4A8}" type="pres">
      <dgm:prSet presAssocID="{6A9B6117-9C54-489A-B77F-EDCF7C415316}" presName="sibTrans" presStyleCnt="0"/>
      <dgm:spPr/>
    </dgm:pt>
    <dgm:pt modelId="{990376AD-26C5-F44F-98FA-BBE508AB27CF}" type="pres">
      <dgm:prSet presAssocID="{31FDC481-DF05-4DC1-8A34-1948EC8FFD55}" presName="node" presStyleLbl="node1" presStyleIdx="4" presStyleCnt="9">
        <dgm:presLayoutVars>
          <dgm:bulletEnabled val="1"/>
        </dgm:presLayoutVars>
      </dgm:prSet>
      <dgm:spPr/>
    </dgm:pt>
    <dgm:pt modelId="{A9B3F8A8-6C66-9D43-81CF-7FA5C03BF3F1}" type="pres">
      <dgm:prSet presAssocID="{4E10F6D1-82AE-4DBD-9E07-A4D10C8946F0}" presName="sibTrans" presStyleCnt="0"/>
      <dgm:spPr/>
    </dgm:pt>
    <dgm:pt modelId="{F5B6BFA4-A219-0B4A-B28F-03930EC4456C}" type="pres">
      <dgm:prSet presAssocID="{8E40483F-2082-4B89-95E4-645BF1F1C9D9}" presName="node" presStyleLbl="node1" presStyleIdx="5" presStyleCnt="9">
        <dgm:presLayoutVars>
          <dgm:bulletEnabled val="1"/>
        </dgm:presLayoutVars>
      </dgm:prSet>
      <dgm:spPr/>
    </dgm:pt>
    <dgm:pt modelId="{80ACEE51-8F13-E141-95F8-479EBCFB5195}" type="pres">
      <dgm:prSet presAssocID="{12066C2A-2FC3-4412-9918-CB7CD14E0DE6}" presName="sibTrans" presStyleCnt="0"/>
      <dgm:spPr/>
    </dgm:pt>
    <dgm:pt modelId="{C9BDCD4C-9663-AF48-939A-16D3D350B422}" type="pres">
      <dgm:prSet presAssocID="{08437A2F-FC0C-4929-8936-3FD2C75C9BFC}" presName="node" presStyleLbl="node1" presStyleIdx="6" presStyleCnt="9">
        <dgm:presLayoutVars>
          <dgm:bulletEnabled val="1"/>
        </dgm:presLayoutVars>
      </dgm:prSet>
      <dgm:spPr/>
    </dgm:pt>
    <dgm:pt modelId="{E4B3B6CA-1D5F-F344-9434-4FD55F096722}" type="pres">
      <dgm:prSet presAssocID="{FF7FC736-F6EE-4E8A-85A3-8E673ABE9271}" presName="sibTrans" presStyleCnt="0"/>
      <dgm:spPr/>
    </dgm:pt>
    <dgm:pt modelId="{AB2CB24F-1105-D542-B00A-4F418DE91CF1}" type="pres">
      <dgm:prSet presAssocID="{1F6DD491-D896-429B-A033-DDF6D9700275}" presName="node" presStyleLbl="node1" presStyleIdx="7" presStyleCnt="9">
        <dgm:presLayoutVars>
          <dgm:bulletEnabled val="1"/>
        </dgm:presLayoutVars>
      </dgm:prSet>
      <dgm:spPr/>
    </dgm:pt>
    <dgm:pt modelId="{033848C8-0199-A040-8F70-743A6BF36245}" type="pres">
      <dgm:prSet presAssocID="{0F2D0393-0297-4D97-9592-475DA445A0EE}" presName="sibTrans" presStyleCnt="0"/>
      <dgm:spPr/>
    </dgm:pt>
    <dgm:pt modelId="{369AC119-DA0F-1849-BD65-04723370F9AC}" type="pres">
      <dgm:prSet presAssocID="{ABE5B54D-E34A-451F-8AF6-0F5D5894F408}" presName="node" presStyleLbl="node1" presStyleIdx="8" presStyleCnt="9">
        <dgm:presLayoutVars>
          <dgm:bulletEnabled val="1"/>
        </dgm:presLayoutVars>
      </dgm:prSet>
      <dgm:spPr/>
    </dgm:pt>
  </dgm:ptLst>
  <dgm:cxnLst>
    <dgm:cxn modelId="{8FF28A02-8A65-E646-A372-64E5629B7114}" type="presOf" srcId="{384E2C1A-DB0E-4FAC-89D3-C6B87BBDB36D}" destId="{051C3238-10F4-6F41-86DA-552FA2A665DA}" srcOrd="0" destOrd="0" presId="urn:microsoft.com/office/officeart/2005/8/layout/default"/>
    <dgm:cxn modelId="{4FF9951B-7E77-4514-B3D1-1E0D62CB428F}" srcId="{384E2C1A-DB0E-4FAC-89D3-C6B87BBDB36D}" destId="{F67ACBED-E2EE-4328-BBD3-62CFE21E3840}" srcOrd="0" destOrd="0" parTransId="{389E0A37-B5B7-4523-B9D1-53162A16FE22}" sibTransId="{48FA40DF-3DD6-4915-AC51-6FB73A409D7E}"/>
    <dgm:cxn modelId="{13C60A30-886F-7240-880D-26651EDAF675}" type="presOf" srcId="{8E40483F-2082-4B89-95E4-645BF1F1C9D9}" destId="{F5B6BFA4-A219-0B4A-B28F-03930EC4456C}" srcOrd="0" destOrd="0" presId="urn:microsoft.com/office/officeart/2005/8/layout/default"/>
    <dgm:cxn modelId="{0CC9145D-EA91-41AC-BEA5-BF9C1DEF6656}" srcId="{384E2C1A-DB0E-4FAC-89D3-C6B87BBDB36D}" destId="{08437A2F-FC0C-4929-8936-3FD2C75C9BFC}" srcOrd="6" destOrd="0" parTransId="{F1C7634C-C099-4DF9-837B-E43A65249B70}" sibTransId="{FF7FC736-F6EE-4E8A-85A3-8E673ABE9271}"/>
    <dgm:cxn modelId="{B79CB962-4074-4D8C-A8B6-018C0FDFA1C0}" srcId="{384E2C1A-DB0E-4FAC-89D3-C6B87BBDB36D}" destId="{0D5B3291-EB2F-4812-841D-EAD405FE5B78}" srcOrd="1" destOrd="0" parTransId="{CBBE5DE8-9C6E-4520-8A61-6A2355F6C8AD}" sibTransId="{7E2A8F49-5C51-4CFF-9046-151916D0FB8C}"/>
    <dgm:cxn modelId="{ED8BC069-81D1-4890-8925-08A871283E6A}" srcId="{384E2C1A-DB0E-4FAC-89D3-C6B87BBDB36D}" destId="{8E40483F-2082-4B89-95E4-645BF1F1C9D9}" srcOrd="5" destOrd="0" parTransId="{B0E9401F-3151-4924-8F46-D2DB3C005863}" sibTransId="{12066C2A-2FC3-4412-9918-CB7CD14E0DE6}"/>
    <dgm:cxn modelId="{4071024E-5142-164E-A933-2DC2C1CC9C04}" type="presOf" srcId="{CB43BA6F-D473-4C28-A813-3362055B7759}" destId="{CD0B3146-E111-664D-BEEE-CB44B8D5C8B7}" srcOrd="0" destOrd="0" presId="urn:microsoft.com/office/officeart/2005/8/layout/default"/>
    <dgm:cxn modelId="{5930C681-7BA2-4BF0-A371-A57475657594}" srcId="{384E2C1A-DB0E-4FAC-89D3-C6B87BBDB36D}" destId="{ABE5B54D-E34A-451F-8AF6-0F5D5894F408}" srcOrd="8" destOrd="0" parTransId="{3A674299-223D-44B5-A5DE-2A658FB7D052}" sibTransId="{9BF656DB-17AC-42CE-B23E-796F6B9D47E0}"/>
    <dgm:cxn modelId="{EF679892-7E2B-884D-8CF1-9DAA3AF2FC41}" type="presOf" srcId="{0D5B3291-EB2F-4812-841D-EAD405FE5B78}" destId="{5338CF6A-1918-A04C-A7AC-824BA0CFE0B7}" srcOrd="0" destOrd="0" presId="urn:microsoft.com/office/officeart/2005/8/layout/default"/>
    <dgm:cxn modelId="{47F5EC93-3A4D-412B-9A2B-72424F8E839D}" srcId="{384E2C1A-DB0E-4FAC-89D3-C6B87BBDB36D}" destId="{31FDC481-DF05-4DC1-8A34-1948EC8FFD55}" srcOrd="4" destOrd="0" parTransId="{0DCDD073-3DCA-4C97-B5D4-C9B1B6926376}" sibTransId="{4E10F6D1-82AE-4DBD-9E07-A4D10C8946F0}"/>
    <dgm:cxn modelId="{731F0995-0CED-EB47-98BD-35612C230040}" type="presOf" srcId="{1F6DD491-D896-429B-A033-DDF6D9700275}" destId="{AB2CB24F-1105-D542-B00A-4F418DE91CF1}" srcOrd="0" destOrd="0" presId="urn:microsoft.com/office/officeart/2005/8/layout/default"/>
    <dgm:cxn modelId="{2CEFD7B5-FB33-4CEA-9069-5EDB29BD6C6F}" srcId="{384E2C1A-DB0E-4FAC-89D3-C6B87BBDB36D}" destId="{0745024D-94A0-4E03-B8AF-348326576803}" srcOrd="3" destOrd="0" parTransId="{930C8B0E-3952-43C3-816C-2C1046AACDB8}" sibTransId="{6A9B6117-9C54-489A-B77F-EDCF7C415316}"/>
    <dgm:cxn modelId="{3E56F5B8-17DE-43C2-9ACE-CF60C323E530}" srcId="{384E2C1A-DB0E-4FAC-89D3-C6B87BBDB36D}" destId="{1F6DD491-D896-429B-A033-DDF6D9700275}" srcOrd="7" destOrd="0" parTransId="{E9DD2F54-9526-492F-A387-45C1EC476BE2}" sibTransId="{0F2D0393-0297-4D97-9592-475DA445A0EE}"/>
    <dgm:cxn modelId="{7BF8F0D8-7CED-F146-87FE-A8037DDF95F8}" type="presOf" srcId="{0745024D-94A0-4E03-B8AF-348326576803}" destId="{D46C08BC-A291-8742-97F0-2321875EFE29}" srcOrd="0" destOrd="0" presId="urn:microsoft.com/office/officeart/2005/8/layout/default"/>
    <dgm:cxn modelId="{2B436EE0-F7F5-9947-A065-9464F574A804}" type="presOf" srcId="{08437A2F-FC0C-4929-8936-3FD2C75C9BFC}" destId="{C9BDCD4C-9663-AF48-939A-16D3D350B422}" srcOrd="0" destOrd="0" presId="urn:microsoft.com/office/officeart/2005/8/layout/default"/>
    <dgm:cxn modelId="{058391E0-5B3D-45D0-AFC3-FC59B6609C31}" srcId="{384E2C1A-DB0E-4FAC-89D3-C6B87BBDB36D}" destId="{CB43BA6F-D473-4C28-A813-3362055B7759}" srcOrd="2" destOrd="0" parTransId="{B6A86E0F-3A33-4B1F-9F69-DF34F1298E0A}" sibTransId="{4A9BDE6B-E096-4CDF-8307-C8BA69D1F3FC}"/>
    <dgm:cxn modelId="{1655E6E0-9820-2A4A-8660-64B26DE7AA0A}" type="presOf" srcId="{ABE5B54D-E34A-451F-8AF6-0F5D5894F408}" destId="{369AC119-DA0F-1849-BD65-04723370F9AC}" srcOrd="0" destOrd="0" presId="urn:microsoft.com/office/officeart/2005/8/layout/default"/>
    <dgm:cxn modelId="{95D6B9E6-1EB4-4545-8D1C-0858BADA39EC}" type="presOf" srcId="{31FDC481-DF05-4DC1-8A34-1948EC8FFD55}" destId="{990376AD-26C5-F44F-98FA-BBE508AB27CF}" srcOrd="0" destOrd="0" presId="urn:microsoft.com/office/officeart/2005/8/layout/default"/>
    <dgm:cxn modelId="{BE0C28ED-D8C8-B548-BC5A-A19473E9004D}" type="presOf" srcId="{F67ACBED-E2EE-4328-BBD3-62CFE21E3840}" destId="{2BF94E5F-15FC-C741-85DB-BFCA0EC90CC2}" srcOrd="0" destOrd="0" presId="urn:microsoft.com/office/officeart/2005/8/layout/default"/>
    <dgm:cxn modelId="{F5D8BE15-145A-D04E-B53C-5ABC4E40BAB0}" type="presParOf" srcId="{051C3238-10F4-6F41-86DA-552FA2A665DA}" destId="{2BF94E5F-15FC-C741-85DB-BFCA0EC90CC2}" srcOrd="0" destOrd="0" presId="urn:microsoft.com/office/officeart/2005/8/layout/default"/>
    <dgm:cxn modelId="{630283F8-C3C2-3245-8A79-F523C25CF97A}" type="presParOf" srcId="{051C3238-10F4-6F41-86DA-552FA2A665DA}" destId="{44AEA358-C676-0B4A-AE64-C0BB5C88DF9A}" srcOrd="1" destOrd="0" presId="urn:microsoft.com/office/officeart/2005/8/layout/default"/>
    <dgm:cxn modelId="{8BC72B39-18D0-6148-BDEB-D447C4B03326}" type="presParOf" srcId="{051C3238-10F4-6F41-86DA-552FA2A665DA}" destId="{5338CF6A-1918-A04C-A7AC-824BA0CFE0B7}" srcOrd="2" destOrd="0" presId="urn:microsoft.com/office/officeart/2005/8/layout/default"/>
    <dgm:cxn modelId="{9125D981-7A19-8248-B06D-D8905B338F62}" type="presParOf" srcId="{051C3238-10F4-6F41-86DA-552FA2A665DA}" destId="{CE314B3A-A711-6C43-9717-FE55246D91EE}" srcOrd="3" destOrd="0" presId="urn:microsoft.com/office/officeart/2005/8/layout/default"/>
    <dgm:cxn modelId="{DFB16E3E-1AE3-5F42-9385-2F72D91181DC}" type="presParOf" srcId="{051C3238-10F4-6F41-86DA-552FA2A665DA}" destId="{CD0B3146-E111-664D-BEEE-CB44B8D5C8B7}" srcOrd="4" destOrd="0" presId="urn:microsoft.com/office/officeart/2005/8/layout/default"/>
    <dgm:cxn modelId="{E4D1F44A-96DA-1346-8C7D-79BD8FDA90D6}" type="presParOf" srcId="{051C3238-10F4-6F41-86DA-552FA2A665DA}" destId="{FF2DBAF9-6F3B-B54A-B292-DE4535ACEFE5}" srcOrd="5" destOrd="0" presId="urn:microsoft.com/office/officeart/2005/8/layout/default"/>
    <dgm:cxn modelId="{B998CCD7-E3E7-F746-942D-7242315D2544}" type="presParOf" srcId="{051C3238-10F4-6F41-86DA-552FA2A665DA}" destId="{D46C08BC-A291-8742-97F0-2321875EFE29}" srcOrd="6" destOrd="0" presId="urn:microsoft.com/office/officeart/2005/8/layout/default"/>
    <dgm:cxn modelId="{1DB14CCA-4F24-BA48-B22D-ADD86978162D}" type="presParOf" srcId="{051C3238-10F4-6F41-86DA-552FA2A665DA}" destId="{04BC9572-2BC9-4C48-87C1-325AD16EB4A8}" srcOrd="7" destOrd="0" presId="urn:microsoft.com/office/officeart/2005/8/layout/default"/>
    <dgm:cxn modelId="{28AB7A36-3689-244D-B614-82502CC78EC6}" type="presParOf" srcId="{051C3238-10F4-6F41-86DA-552FA2A665DA}" destId="{990376AD-26C5-F44F-98FA-BBE508AB27CF}" srcOrd="8" destOrd="0" presId="urn:microsoft.com/office/officeart/2005/8/layout/default"/>
    <dgm:cxn modelId="{76D5D52D-9AFF-C64A-BEE4-BB09AE9349DB}" type="presParOf" srcId="{051C3238-10F4-6F41-86DA-552FA2A665DA}" destId="{A9B3F8A8-6C66-9D43-81CF-7FA5C03BF3F1}" srcOrd="9" destOrd="0" presId="urn:microsoft.com/office/officeart/2005/8/layout/default"/>
    <dgm:cxn modelId="{AD6887B2-EEA6-FD42-BD56-7862323D4F8C}" type="presParOf" srcId="{051C3238-10F4-6F41-86DA-552FA2A665DA}" destId="{F5B6BFA4-A219-0B4A-B28F-03930EC4456C}" srcOrd="10" destOrd="0" presId="urn:microsoft.com/office/officeart/2005/8/layout/default"/>
    <dgm:cxn modelId="{5DCC6403-F379-5943-9E7F-35DB007D3CCA}" type="presParOf" srcId="{051C3238-10F4-6F41-86DA-552FA2A665DA}" destId="{80ACEE51-8F13-E141-95F8-479EBCFB5195}" srcOrd="11" destOrd="0" presId="urn:microsoft.com/office/officeart/2005/8/layout/default"/>
    <dgm:cxn modelId="{B44BD57A-C372-174B-95B2-F8D3D870FCB7}" type="presParOf" srcId="{051C3238-10F4-6F41-86DA-552FA2A665DA}" destId="{C9BDCD4C-9663-AF48-939A-16D3D350B422}" srcOrd="12" destOrd="0" presId="urn:microsoft.com/office/officeart/2005/8/layout/default"/>
    <dgm:cxn modelId="{03B6BF20-B89B-7E43-A8B5-17856DF41A44}" type="presParOf" srcId="{051C3238-10F4-6F41-86DA-552FA2A665DA}" destId="{E4B3B6CA-1D5F-F344-9434-4FD55F096722}" srcOrd="13" destOrd="0" presId="urn:microsoft.com/office/officeart/2005/8/layout/default"/>
    <dgm:cxn modelId="{80788A7B-91E5-E840-A722-A4E5FA3D2C77}" type="presParOf" srcId="{051C3238-10F4-6F41-86DA-552FA2A665DA}" destId="{AB2CB24F-1105-D542-B00A-4F418DE91CF1}" srcOrd="14" destOrd="0" presId="urn:microsoft.com/office/officeart/2005/8/layout/default"/>
    <dgm:cxn modelId="{647744CA-B7A0-4B46-A627-112B78F9B0C0}" type="presParOf" srcId="{051C3238-10F4-6F41-86DA-552FA2A665DA}" destId="{033848C8-0199-A040-8F70-743A6BF36245}" srcOrd="15" destOrd="0" presId="urn:microsoft.com/office/officeart/2005/8/layout/default"/>
    <dgm:cxn modelId="{93446B07-883C-A249-9544-2B6072B93A69}" type="presParOf" srcId="{051C3238-10F4-6F41-86DA-552FA2A665DA}" destId="{369AC119-DA0F-1849-BD65-04723370F9AC}"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F94E5F-15FC-C741-85DB-BFCA0EC90CC2}">
      <dsp:nvSpPr>
        <dsp:cNvPr id="0" name=""/>
        <dsp:cNvSpPr/>
      </dsp:nvSpPr>
      <dsp:spPr>
        <a:xfrm>
          <a:off x="44357" y="3104"/>
          <a:ext cx="2507002" cy="1504201"/>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Analyse de la situation en matière de nutrition</a:t>
          </a:r>
        </a:p>
      </dsp:txBody>
      <dsp:txXfrm>
        <a:off x="44357" y="3104"/>
        <a:ext cx="2507002" cy="1504201"/>
      </dsp:txXfrm>
    </dsp:sp>
    <dsp:sp modelId="{5338CF6A-1918-A04C-A7AC-824BA0CFE0B7}">
      <dsp:nvSpPr>
        <dsp:cNvPr id="0" name=""/>
        <dsp:cNvSpPr/>
      </dsp:nvSpPr>
      <dsp:spPr>
        <a:xfrm>
          <a:off x="2802059" y="3104"/>
          <a:ext cx="2507002" cy="1504201"/>
        </a:xfrm>
        <a:prstGeom prst="rect">
          <a:avLst/>
        </a:prstGeom>
        <a:solidFill>
          <a:schemeClr val="accent5">
            <a:hueOff val="-844818"/>
            <a:satOff val="-2177"/>
            <a:lumOff val="-1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a:t>Plans de nutrition nationaux</a:t>
          </a:r>
        </a:p>
      </dsp:txBody>
      <dsp:txXfrm>
        <a:off x="2802059" y="3104"/>
        <a:ext cx="2507002" cy="1504201"/>
      </dsp:txXfrm>
    </dsp:sp>
    <dsp:sp modelId="{CD0B3146-E111-664D-BEEE-CB44B8D5C8B7}">
      <dsp:nvSpPr>
        <dsp:cNvPr id="0" name=""/>
        <dsp:cNvSpPr/>
      </dsp:nvSpPr>
      <dsp:spPr>
        <a:xfrm>
          <a:off x="5559762" y="3104"/>
          <a:ext cx="2507002" cy="1504201"/>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a:t>Politiques et législation : au-delà de la fortification et de l’allaitement</a:t>
          </a:r>
        </a:p>
      </dsp:txBody>
      <dsp:txXfrm>
        <a:off x="5559762" y="3104"/>
        <a:ext cx="2507002" cy="1504201"/>
      </dsp:txXfrm>
    </dsp:sp>
    <dsp:sp modelId="{D46C08BC-A291-8742-97F0-2321875EFE29}">
      <dsp:nvSpPr>
        <dsp:cNvPr id="0" name=""/>
        <dsp:cNvSpPr/>
      </dsp:nvSpPr>
      <dsp:spPr>
        <a:xfrm>
          <a:off x="44357" y="1758005"/>
          <a:ext cx="2507002" cy="1504201"/>
        </a:xfrm>
        <a:prstGeom prst="rect">
          <a:avLst/>
        </a:prstGeom>
        <a:solidFill>
          <a:schemeClr val="accent5">
            <a:hueOff val="-2534453"/>
            <a:satOff val="-6532"/>
            <a:lumOff val="-441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a:t>Dialogue avec les acteurs des systèmes alimentaires</a:t>
          </a:r>
        </a:p>
      </dsp:txBody>
      <dsp:txXfrm>
        <a:off x="44357" y="1758005"/>
        <a:ext cx="2507002" cy="1504201"/>
      </dsp:txXfrm>
    </dsp:sp>
    <dsp:sp modelId="{990376AD-26C5-F44F-98FA-BBE508AB27CF}">
      <dsp:nvSpPr>
        <dsp:cNvPr id="0" name=""/>
        <dsp:cNvSpPr/>
      </dsp:nvSpPr>
      <dsp:spPr>
        <a:xfrm>
          <a:off x="2802059" y="1758005"/>
          <a:ext cx="2507002" cy="1504201"/>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a:t>Gouvernance et coordination à l’échelle locale</a:t>
          </a:r>
        </a:p>
      </dsp:txBody>
      <dsp:txXfrm>
        <a:off x="2802059" y="1758005"/>
        <a:ext cx="2507002" cy="1504201"/>
      </dsp:txXfrm>
    </dsp:sp>
    <dsp:sp modelId="{F5B6BFA4-A219-0B4A-B28F-03930EC4456C}">
      <dsp:nvSpPr>
        <dsp:cNvPr id="0" name=""/>
        <dsp:cNvSpPr/>
      </dsp:nvSpPr>
      <dsp:spPr>
        <a:xfrm>
          <a:off x="5559762" y="1758005"/>
          <a:ext cx="2507002" cy="1504201"/>
        </a:xfrm>
        <a:prstGeom prst="rect">
          <a:avLst/>
        </a:prstGeom>
        <a:solidFill>
          <a:schemeClr val="accent5">
            <a:hueOff val="-4224089"/>
            <a:satOff val="-10887"/>
            <a:lumOff val="-735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a:t>Campagnes sur des régimes alimentaires sains et durables</a:t>
          </a:r>
        </a:p>
      </dsp:txBody>
      <dsp:txXfrm>
        <a:off x="5559762" y="1758005"/>
        <a:ext cx="2507002" cy="1504201"/>
      </dsp:txXfrm>
    </dsp:sp>
    <dsp:sp modelId="{C9BDCD4C-9663-AF48-939A-16D3D350B422}">
      <dsp:nvSpPr>
        <dsp:cNvPr id="0" name=""/>
        <dsp:cNvSpPr/>
      </dsp:nvSpPr>
      <dsp:spPr>
        <a:xfrm>
          <a:off x="44357" y="3512907"/>
          <a:ext cx="2507002" cy="1504201"/>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Recommandations pour une alimentation saine</a:t>
          </a:r>
        </a:p>
      </dsp:txBody>
      <dsp:txXfrm>
        <a:off x="44357" y="3512907"/>
        <a:ext cx="2507002" cy="1504201"/>
      </dsp:txXfrm>
    </dsp:sp>
    <dsp:sp modelId="{AB2CB24F-1105-D542-B00A-4F418DE91CF1}">
      <dsp:nvSpPr>
        <dsp:cNvPr id="0" name=""/>
        <dsp:cNvSpPr/>
      </dsp:nvSpPr>
      <dsp:spPr>
        <a:xfrm>
          <a:off x="2802059" y="3512907"/>
          <a:ext cx="2507002" cy="1504201"/>
        </a:xfrm>
        <a:prstGeom prst="rect">
          <a:avLst/>
        </a:prstGeom>
        <a:solidFill>
          <a:schemeClr val="accent5">
            <a:hueOff val="-5913725"/>
            <a:satOff val="-15242"/>
            <a:lumOff val="-1029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a:t>Investissements publics</a:t>
          </a:r>
        </a:p>
      </dsp:txBody>
      <dsp:txXfrm>
        <a:off x="2802059" y="3512907"/>
        <a:ext cx="2507002" cy="1504201"/>
      </dsp:txXfrm>
    </dsp:sp>
    <dsp:sp modelId="{369AC119-DA0F-1849-BD65-04723370F9AC}">
      <dsp:nvSpPr>
        <dsp:cNvPr id="0" name=""/>
        <dsp:cNvSpPr/>
      </dsp:nvSpPr>
      <dsp:spPr>
        <a:xfrm>
          <a:off x="5559762" y="3512907"/>
          <a:ext cx="2507002" cy="1504201"/>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fr-FR" sz="1600" kern="1200" dirty="0"/>
            <a:t>Investissements privés : grandes entreprises et PME</a:t>
          </a:r>
        </a:p>
      </dsp:txBody>
      <dsp:txXfrm>
        <a:off x="5559762" y="3512907"/>
        <a:ext cx="2507002" cy="150420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1015547A-33E5-FB44-B2F7-7DBF886E1670}"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2948925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015547A-33E5-FB44-B2F7-7DBF886E1670}"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11322532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015547A-33E5-FB44-B2F7-7DBF886E1670}"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169433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1015547A-33E5-FB44-B2F7-7DBF886E1670}"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279553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1015547A-33E5-FB44-B2F7-7DBF886E1670}" type="datetimeFigureOut">
              <a:rPr lang="en-GB" smtClean="0"/>
              <a:t>29/08/2019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1128095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1015547A-33E5-FB44-B2F7-7DBF886E1670}" type="datetimeFigureOut">
              <a:rPr lang="en-GB" smtClean="0"/>
              <a:t>29/08/2019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1748468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1015547A-33E5-FB44-B2F7-7DBF886E1670}" type="datetimeFigureOut">
              <a:rPr lang="en-GB" smtClean="0"/>
              <a:t>29/08/2019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11038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1015547A-33E5-FB44-B2F7-7DBF886E1670}" type="datetimeFigureOut">
              <a:rPr lang="en-GB" smtClean="0"/>
              <a:t>29/08/2019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99075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15547A-33E5-FB44-B2F7-7DBF886E1670}" type="datetimeFigureOut">
              <a:rPr lang="en-GB" smtClean="0"/>
              <a:t>29/08/2019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235289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015547A-33E5-FB44-B2F7-7DBF886E1670}" type="datetimeFigureOut">
              <a:rPr lang="en-GB" smtClean="0"/>
              <a:t>29/08/2019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2845204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1015547A-33E5-FB44-B2F7-7DBF886E1670}" type="datetimeFigureOut">
              <a:rPr lang="en-GB" smtClean="0"/>
              <a:t>29/08/2019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727BE0D-AC07-7949-BBF1-5A589467A37D}" type="slidenum">
              <a:rPr lang="en-GB" smtClean="0"/>
              <a:t>‹#›</a:t>
            </a:fld>
            <a:endParaRPr lang="en-GB"/>
          </a:p>
        </p:txBody>
      </p:sp>
    </p:spTree>
    <p:extLst>
      <p:ext uri="{BB962C8B-B14F-4D97-AF65-F5344CB8AC3E}">
        <p14:creationId xmlns:p14="http://schemas.microsoft.com/office/powerpoint/2010/main" val="859984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5547A-33E5-FB44-B2F7-7DBF886E1670}" type="datetimeFigureOut">
              <a:rPr lang="en-GB" smtClean="0"/>
              <a:t>29/08/2019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27BE0D-AC07-7949-BBF1-5A589467A37D}" type="slidenum">
              <a:rPr lang="en-GB" smtClean="0"/>
              <a:t>‹#›</a:t>
            </a:fld>
            <a:endParaRPr lang="en-GB"/>
          </a:p>
        </p:txBody>
      </p:sp>
    </p:spTree>
    <p:extLst>
      <p:ext uri="{BB962C8B-B14F-4D97-AF65-F5344CB8AC3E}">
        <p14:creationId xmlns:p14="http://schemas.microsoft.com/office/powerpoint/2010/main" val="41593313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6A2B3-34D3-764C-B951-0FCB089A610A}"/>
              </a:ext>
            </a:extLst>
          </p:cNvPr>
          <p:cNvSpPr>
            <a:spLocks noGrp="1"/>
          </p:cNvSpPr>
          <p:nvPr>
            <p:ph type="title"/>
          </p:nvPr>
        </p:nvSpPr>
        <p:spPr>
          <a:xfrm>
            <a:off x="3230088" y="217709"/>
            <a:ext cx="5593278" cy="1325563"/>
          </a:xfrm>
        </p:spPr>
        <p:txBody>
          <a:bodyPr anchor="ctr">
            <a:normAutofit/>
          </a:bodyPr>
          <a:lstStyle/>
          <a:p>
            <a:pPr algn="ctr"/>
            <a:r>
              <a:rPr lang="fr-FR" dirty="0">
                <a:solidFill>
                  <a:schemeClr val="accent2"/>
                </a:solidFill>
              </a:rPr>
              <a:t>Domaines d’action</a:t>
            </a:r>
            <a:r>
              <a:rPr lang="en-GB" dirty="0">
                <a:solidFill>
                  <a:schemeClr val="accent2"/>
                </a:solidFill>
              </a:rPr>
              <a:t>:</a:t>
            </a:r>
          </a:p>
        </p:txBody>
      </p:sp>
      <p:graphicFrame>
        <p:nvGraphicFramePr>
          <p:cNvPr id="6" name="Content Placeholder 2">
            <a:extLst>
              <a:ext uri="{FF2B5EF4-FFF2-40B4-BE49-F238E27FC236}">
                <a16:creationId xmlns:a16="http://schemas.microsoft.com/office/drawing/2014/main" id="{5E5796E0-8245-488B-8920-B573D1A1EEC9}"/>
              </a:ext>
            </a:extLst>
          </p:cNvPr>
          <p:cNvGraphicFramePr>
            <a:graphicFrameLocks noGrp="1"/>
          </p:cNvGraphicFramePr>
          <p:nvPr>
            <p:extLst>
              <p:ext uri="{D42A27DB-BD31-4B8C-83A1-F6EECF244321}">
                <p14:modId xmlns:p14="http://schemas.microsoft.com/office/powerpoint/2010/main" val="2762108170"/>
              </p:ext>
            </p:extLst>
          </p:nvPr>
        </p:nvGraphicFramePr>
        <p:xfrm>
          <a:off x="516439" y="1360434"/>
          <a:ext cx="8111122" cy="5020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Picture 6">
            <a:extLst>
              <a:ext uri="{FF2B5EF4-FFF2-40B4-BE49-F238E27FC236}">
                <a16:creationId xmlns:a16="http://schemas.microsoft.com/office/drawing/2014/main" id="{F5FD03F6-2753-4B15-9CF5-D621FF0872D8}"/>
              </a:ext>
            </a:extLst>
          </p:cNvPr>
          <p:cNvPicPr>
            <a:picLocks noChangeAspect="1"/>
          </p:cNvPicPr>
          <p:nvPr/>
        </p:nvPicPr>
        <p:blipFill>
          <a:blip r:embed="rId7"/>
          <a:stretch>
            <a:fillRect/>
          </a:stretch>
        </p:blipFill>
        <p:spPr>
          <a:xfrm>
            <a:off x="112369" y="130245"/>
            <a:ext cx="2292164" cy="1128659"/>
          </a:xfrm>
          <a:prstGeom prst="rect">
            <a:avLst/>
          </a:prstGeom>
        </p:spPr>
      </p:pic>
    </p:spTree>
    <p:extLst>
      <p:ext uri="{BB962C8B-B14F-4D97-AF65-F5344CB8AC3E}">
        <p14:creationId xmlns:p14="http://schemas.microsoft.com/office/powerpoint/2010/main" val="32031098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40B70-8EB9-C546-B31C-57B03E11F737}"/>
              </a:ext>
            </a:extLst>
          </p:cNvPr>
          <p:cNvSpPr>
            <a:spLocks noGrp="1"/>
          </p:cNvSpPr>
          <p:nvPr>
            <p:ph type="title"/>
          </p:nvPr>
        </p:nvSpPr>
        <p:spPr>
          <a:xfrm>
            <a:off x="2806995" y="275916"/>
            <a:ext cx="6200745" cy="1325563"/>
          </a:xfrm>
        </p:spPr>
        <p:txBody>
          <a:bodyPr/>
          <a:lstStyle/>
          <a:p>
            <a:pPr algn="ctr"/>
            <a:r>
              <a:rPr lang="fr-FR" dirty="0">
                <a:solidFill>
                  <a:schemeClr val="accent2"/>
                </a:solidFill>
              </a:rPr>
              <a:t>Principales questions </a:t>
            </a:r>
            <a:endParaRPr lang="en-GB" dirty="0">
              <a:solidFill>
                <a:schemeClr val="accent2"/>
              </a:solidFill>
            </a:endParaRPr>
          </a:p>
        </p:txBody>
      </p:sp>
      <p:sp>
        <p:nvSpPr>
          <p:cNvPr id="3" name="Content Placeholder 2">
            <a:extLst>
              <a:ext uri="{FF2B5EF4-FFF2-40B4-BE49-F238E27FC236}">
                <a16:creationId xmlns:a16="http://schemas.microsoft.com/office/drawing/2014/main" id="{4D82C7F3-2CF6-3D43-A872-7C02014BB1C7}"/>
              </a:ext>
            </a:extLst>
          </p:cNvPr>
          <p:cNvSpPr>
            <a:spLocks noGrp="1"/>
          </p:cNvSpPr>
          <p:nvPr>
            <p:ph idx="1"/>
          </p:nvPr>
        </p:nvSpPr>
        <p:spPr>
          <a:xfrm>
            <a:off x="213315" y="2058413"/>
            <a:ext cx="8717369" cy="4443987"/>
          </a:xfrm>
        </p:spPr>
        <p:txBody>
          <a:bodyPr>
            <a:normAutofit fontScale="55000" lnSpcReduction="20000"/>
          </a:bodyPr>
          <a:lstStyle/>
          <a:p>
            <a:pPr fontAlgn="base"/>
            <a:r>
              <a:rPr lang="fr-FR" sz="2900" dirty="0"/>
              <a:t>Quels sont les principaux défis en matière de systèmes alimentaires qui se posent dans votre pays et ont une incidence sur la nutrition (ex. : production, transformation, stockage, transport, commercialisation, distribution ou consommation des aliments) ?</a:t>
            </a:r>
          </a:p>
          <a:p>
            <a:pPr fontAlgn="base"/>
            <a:r>
              <a:rPr lang="fr-FR" sz="2900" dirty="0"/>
              <a:t>Quel est le secteur dans lequel votre pays investit/concentre ses efforts pour mettre les systèmes alimentaires au service de la nutrition (ex. : stratégie agricole tenant compte de la nutrition, lignes</a:t>
            </a:r>
            <a:br>
              <a:rPr lang="fr-FR" sz="2900" dirty="0"/>
            </a:br>
            <a:r>
              <a:rPr lang="fr-FR" sz="2900" dirty="0"/>
              <a:t>directrices diététiques basées sur l’approche alimentaire, réglementation des marchés, sensibilisation des consommateurs ou partenariats public-privé) ?</a:t>
            </a:r>
          </a:p>
          <a:p>
            <a:pPr fontAlgn="base"/>
            <a:r>
              <a:rPr lang="fr-FR" sz="2900" dirty="0"/>
              <a:t>Qui sont les principales parties prenantes impliquées ? S’agit-il d’entités non gouvernementales ? Gouvernementales (de quels ministères) ? S’agit-il du secteur privé (sont inclus les grandes firmes et les petites entreprises, la société civile, les parlementaires, le milieu universitaire, etc.)</a:t>
            </a:r>
          </a:p>
          <a:p>
            <a:pPr fontAlgn="base"/>
            <a:r>
              <a:rPr lang="fr-FR" sz="2900" dirty="0"/>
              <a:t>Quels sont les défis majeurs influant sur cette politique ou intervention (ex. : coordination, manque d’informations, difficultés au niveau de la collaboration entre les secteurs public et privé) ?</a:t>
            </a:r>
          </a:p>
          <a:p>
            <a:pPr fontAlgn="base"/>
            <a:r>
              <a:rPr lang="fr-FR" sz="2900" dirty="0"/>
              <a:t>Quelles sont les principales opportunités qui contribueraient au succès de cette politique ou intervention ?</a:t>
            </a:r>
          </a:p>
          <a:p>
            <a:pPr fontAlgn="base"/>
            <a:r>
              <a:rPr lang="fr-FR" sz="2900" dirty="0"/>
              <a:t>En vous tournant vers l’avenir, quelles sont, selon vous, les prochaines étapes, priorités, découvertes en matière de recherches ou de connaissances et collaborations au niveau national ainsi qu’au sein du Mouvement SUN ?</a:t>
            </a:r>
          </a:p>
          <a:p>
            <a:pPr fontAlgn="base"/>
            <a:r>
              <a:rPr lang="fr-FR" sz="2900" dirty="0"/>
              <a:t> </a:t>
            </a:r>
          </a:p>
          <a:p>
            <a:pPr algn="ctr"/>
            <a:endParaRPr lang="fr-FR" sz="2400" dirty="0"/>
          </a:p>
        </p:txBody>
      </p:sp>
      <p:pic>
        <p:nvPicPr>
          <p:cNvPr id="5" name="Picture 4">
            <a:extLst>
              <a:ext uri="{FF2B5EF4-FFF2-40B4-BE49-F238E27FC236}">
                <a16:creationId xmlns:a16="http://schemas.microsoft.com/office/drawing/2014/main" id="{2C620323-FB0D-4ADB-8D36-AEB3E4B3CDF4}"/>
              </a:ext>
            </a:extLst>
          </p:cNvPr>
          <p:cNvPicPr>
            <a:picLocks noChangeAspect="1"/>
          </p:cNvPicPr>
          <p:nvPr/>
        </p:nvPicPr>
        <p:blipFill>
          <a:blip r:embed="rId2"/>
          <a:stretch>
            <a:fillRect/>
          </a:stretch>
        </p:blipFill>
        <p:spPr>
          <a:xfrm>
            <a:off x="213315" y="185133"/>
            <a:ext cx="3161410" cy="1556674"/>
          </a:xfrm>
          <a:prstGeom prst="rect">
            <a:avLst/>
          </a:prstGeom>
        </p:spPr>
      </p:pic>
    </p:spTree>
    <p:extLst>
      <p:ext uri="{BB962C8B-B14F-4D97-AF65-F5344CB8AC3E}">
        <p14:creationId xmlns:p14="http://schemas.microsoft.com/office/powerpoint/2010/main" val="3448798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130</Words>
  <Application>Microsoft Office PowerPoint</Application>
  <PresentationFormat>On-screen Show (4:3)</PresentationFormat>
  <Paragraphs>18</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Domaines d’action:</vt:lpstr>
      <vt:lpstr>Principales questions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Areas of action in SMS Food systems brief for Lead Group and SUN Focal Points</dc:title>
  <dc:creator>Charlotte Dufour</dc:creator>
  <cp:lastModifiedBy>Sara Quinn</cp:lastModifiedBy>
  <cp:revision>2</cp:revision>
  <dcterms:created xsi:type="dcterms:W3CDTF">2019-08-28T17:35:01Z</dcterms:created>
  <dcterms:modified xsi:type="dcterms:W3CDTF">2019-08-29T15:07:06Z</dcterms:modified>
</cp:coreProperties>
</file>