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269" r:id="rId3"/>
    <p:sldId id="267" r:id="rId4"/>
    <p:sldId id="271" r:id="rId5"/>
    <p:sldId id="272" r:id="rId6"/>
    <p:sldId id="266" r:id="rId7"/>
    <p:sldId id="270" r:id="rId8"/>
    <p:sldId id="27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Open Sans" panose="020B0604020202020204" charset="0"/>
      <p:regular r:id="rId20"/>
      <p:bold r:id="rId21"/>
      <p:italic r:id="rId22"/>
      <p:boldItalic r:id="rId23"/>
    </p:embeddedFont>
    <p:embeddedFont>
      <p:font typeface="Open Sans SemiBold" panose="020B0604020202020204" charset="0"/>
      <p:regular r:id="rId24"/>
      <p:bold r:id="rId25"/>
      <p:italic r:id="rId26"/>
      <p:boldItalic r:id="rId27"/>
    </p:embeddedFont>
    <p:embeddedFont>
      <p:font typeface="Palatino Linotype" panose="0204050205050503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rUjLp+kHYsiXB9nQlG4gNnVwS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009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362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10"/>
        <p:cNvGrpSpPr/>
        <p:nvPr/>
      </p:nvGrpSpPr>
      <p:grpSpPr>
        <a:xfrm>
          <a:off x="0" y="0"/>
          <a:ext cx="0" cy="0"/>
          <a:chOff x="0" y="0"/>
          <a:chExt cx="0" cy="0"/>
        </a:xfrm>
      </p:grpSpPr>
      <p:sp>
        <p:nvSpPr>
          <p:cNvPr id="11" name="Google Shape;11;p15"/>
          <p:cNvSpPr txBox="1">
            <a:spLocks noGrp="1"/>
          </p:cNvSpPr>
          <p:nvPr>
            <p:ph type="ctrTitle"/>
          </p:nvPr>
        </p:nvSpPr>
        <p:spPr>
          <a:xfrm>
            <a:off x="1828800" y="1379025"/>
            <a:ext cx="5486400" cy="18288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lt1"/>
              </a:buClr>
              <a:buSzPts val="4000"/>
              <a:buFont typeface="Open Sans"/>
              <a:buNone/>
              <a:defRPr sz="4000">
                <a:solidFill>
                  <a:schemeClr val="lt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12" name="Google Shape;12;p15"/>
          <p:cNvSpPr txBox="1">
            <a:spLocks noGrp="1"/>
          </p:cNvSpPr>
          <p:nvPr>
            <p:ph type="subTitle" idx="1"/>
          </p:nvPr>
        </p:nvSpPr>
        <p:spPr>
          <a:xfrm>
            <a:off x="1828800" y="3363519"/>
            <a:ext cx="5486400" cy="1241700"/>
          </a:xfrm>
          <a:prstGeom prst="rect">
            <a:avLst/>
          </a:prstGeom>
          <a:noFill/>
          <a:ln>
            <a:noFill/>
          </a:ln>
        </p:spPr>
        <p:txBody>
          <a:bodyPr spcFirstLastPara="1" wrap="square" lIns="0" tIns="0" rIns="0" bIns="0" anchor="t" anchorCtr="0">
            <a:noAutofit/>
          </a:bodyPr>
          <a:lstStyle>
            <a:lvl1pPr lvl="0" algn="ctr">
              <a:lnSpc>
                <a:spcPct val="130000"/>
              </a:lnSpc>
              <a:spcBef>
                <a:spcPts val="0"/>
              </a:spcBef>
              <a:spcAft>
                <a:spcPts val="0"/>
              </a:spcAft>
              <a:buClr>
                <a:schemeClr val="lt1"/>
              </a:buClr>
              <a:buSzPts val="1800"/>
              <a:buNone/>
              <a:defRPr sz="1800">
                <a:solidFill>
                  <a:schemeClr val="l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3" name="Google Shape;13;p15"/>
          <p:cNvPicPr preferRelativeResize="0"/>
          <p:nvPr/>
        </p:nvPicPr>
        <p:blipFill rotWithShape="1">
          <a:blip r:embed="rId2">
            <a:alphaModFix/>
          </a:blip>
          <a:srcRect t="118" b="118"/>
          <a:stretch/>
        </p:blipFill>
        <p:spPr>
          <a:xfrm>
            <a:off x="3826512" y="712851"/>
            <a:ext cx="1490976" cy="2196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ubtitle and text_2">
  <p:cSld name="CUSTOM_8_1">
    <p:bg>
      <p:bgPr>
        <a:solidFill>
          <a:schemeClr val="lt2"/>
        </a:solidFill>
        <a:effectLst/>
      </p:bgPr>
    </p:bg>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640200" y="182875"/>
            <a:ext cx="3931800" cy="1483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000"/>
              <a:buNone/>
              <a:defRPr sz="3200">
                <a:solidFill>
                  <a:schemeClr val="lt1"/>
                </a:solidFill>
              </a:defRPr>
            </a:lvl1pPr>
            <a:lvl2pPr lvl="1" algn="l">
              <a:lnSpc>
                <a:spcPct val="130000"/>
              </a:lnSpc>
              <a:spcBef>
                <a:spcPts val="0"/>
              </a:spcBef>
              <a:spcAft>
                <a:spcPts val="0"/>
              </a:spcAft>
              <a:buSzPts val="1100"/>
              <a:buNone/>
              <a:defRPr>
                <a:solidFill>
                  <a:schemeClr val="lt1"/>
                </a:solidFill>
              </a:defRPr>
            </a:lvl2pPr>
            <a:lvl3pPr lvl="2" algn="l">
              <a:lnSpc>
                <a:spcPct val="130000"/>
              </a:lnSpc>
              <a:spcBef>
                <a:spcPts val="0"/>
              </a:spcBef>
              <a:spcAft>
                <a:spcPts val="0"/>
              </a:spcAft>
              <a:buSzPts val="1100"/>
              <a:buNone/>
              <a:defRPr>
                <a:solidFill>
                  <a:schemeClr val="lt1"/>
                </a:solidFill>
              </a:defRPr>
            </a:lvl3pPr>
            <a:lvl4pPr lvl="3" algn="l">
              <a:lnSpc>
                <a:spcPct val="130000"/>
              </a:lnSpc>
              <a:spcBef>
                <a:spcPts val="0"/>
              </a:spcBef>
              <a:spcAft>
                <a:spcPts val="0"/>
              </a:spcAft>
              <a:buSzPts val="1100"/>
              <a:buNone/>
              <a:defRPr>
                <a:solidFill>
                  <a:schemeClr val="lt1"/>
                </a:solidFill>
              </a:defRPr>
            </a:lvl4pPr>
            <a:lvl5pPr lvl="4" algn="l">
              <a:lnSpc>
                <a:spcPct val="130000"/>
              </a:lnSpc>
              <a:spcBef>
                <a:spcPts val="0"/>
              </a:spcBef>
              <a:spcAft>
                <a:spcPts val="0"/>
              </a:spcAft>
              <a:buSzPts val="1100"/>
              <a:buNone/>
              <a:defRPr>
                <a:solidFill>
                  <a:schemeClr val="lt1"/>
                </a:solidFill>
              </a:defRPr>
            </a:lvl5pPr>
            <a:lvl6pPr lvl="5" algn="l">
              <a:lnSpc>
                <a:spcPct val="130000"/>
              </a:lnSpc>
              <a:spcBef>
                <a:spcPts val="0"/>
              </a:spcBef>
              <a:spcAft>
                <a:spcPts val="0"/>
              </a:spcAft>
              <a:buSzPts val="1100"/>
              <a:buNone/>
              <a:defRPr>
                <a:solidFill>
                  <a:schemeClr val="lt1"/>
                </a:solidFill>
              </a:defRPr>
            </a:lvl6pPr>
            <a:lvl7pPr lvl="6" algn="l">
              <a:lnSpc>
                <a:spcPct val="130000"/>
              </a:lnSpc>
              <a:spcBef>
                <a:spcPts val="0"/>
              </a:spcBef>
              <a:spcAft>
                <a:spcPts val="0"/>
              </a:spcAft>
              <a:buSzPts val="1100"/>
              <a:buNone/>
              <a:defRPr>
                <a:solidFill>
                  <a:schemeClr val="lt1"/>
                </a:solidFill>
              </a:defRPr>
            </a:lvl7pPr>
            <a:lvl8pPr lvl="7" algn="l">
              <a:lnSpc>
                <a:spcPct val="130000"/>
              </a:lnSpc>
              <a:spcBef>
                <a:spcPts val="0"/>
              </a:spcBef>
              <a:spcAft>
                <a:spcPts val="0"/>
              </a:spcAft>
              <a:buSzPts val="1100"/>
              <a:buNone/>
              <a:defRPr>
                <a:solidFill>
                  <a:schemeClr val="lt1"/>
                </a:solidFill>
              </a:defRPr>
            </a:lvl8pPr>
            <a:lvl9pPr lvl="8" algn="l">
              <a:lnSpc>
                <a:spcPct val="130000"/>
              </a:lnSpc>
              <a:spcBef>
                <a:spcPts val="0"/>
              </a:spcBef>
              <a:spcAft>
                <a:spcPts val="0"/>
              </a:spcAft>
              <a:buSzPts val="1100"/>
              <a:buNone/>
              <a:defRPr>
                <a:solidFill>
                  <a:schemeClr val="lt1"/>
                </a:solidFill>
              </a:defRPr>
            </a:lvl9pPr>
          </a:lstStyle>
          <a:p>
            <a:endParaRPr/>
          </a:p>
        </p:txBody>
      </p:sp>
      <p:sp>
        <p:nvSpPr>
          <p:cNvPr id="72" name="Google Shape;72;p24"/>
          <p:cNvSpPr txBox="1">
            <a:spLocks noGrp="1"/>
          </p:cNvSpPr>
          <p:nvPr>
            <p:ph type="sldNum" idx="12"/>
          </p:nvPr>
        </p:nvSpPr>
        <p:spPr>
          <a:xfrm>
            <a:off x="7909490" y="4700016"/>
            <a:ext cx="594300" cy="183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24"/>
          <p:cNvSpPr txBox="1">
            <a:spLocks noGrp="1"/>
          </p:cNvSpPr>
          <p:nvPr>
            <p:ph type="body" idx="1"/>
          </p:nvPr>
        </p:nvSpPr>
        <p:spPr>
          <a:xfrm>
            <a:off x="640200" y="2571750"/>
            <a:ext cx="7863600" cy="1898400"/>
          </a:xfrm>
          <a:prstGeom prst="rect">
            <a:avLst/>
          </a:prstGeom>
          <a:noFill/>
          <a:ln>
            <a:noFill/>
          </a:ln>
        </p:spPr>
        <p:txBody>
          <a:bodyPr spcFirstLastPara="1" wrap="square" lIns="0" tIns="0" rIns="0" bIns="0" anchor="t" anchorCtr="0">
            <a:noAutofit/>
          </a:bodyPr>
          <a:lstStyle>
            <a:lvl1pPr marL="457200" lvl="0" indent="-361950" algn="l">
              <a:lnSpc>
                <a:spcPct val="130000"/>
              </a:lnSpc>
              <a:spcBef>
                <a:spcPts val="400"/>
              </a:spcBef>
              <a:spcAft>
                <a:spcPts val="0"/>
              </a:spcAft>
              <a:buClr>
                <a:schemeClr val="lt1"/>
              </a:buClr>
              <a:buSzPts val="2100"/>
              <a:buChar char="•"/>
              <a:defRPr>
                <a:solidFill>
                  <a:schemeClr val="lt1"/>
                </a:solidFill>
              </a:defRPr>
            </a:lvl1pPr>
            <a:lvl2pPr marL="914400" lvl="1" indent="-342900" algn="l">
              <a:lnSpc>
                <a:spcPct val="130000"/>
              </a:lnSpc>
              <a:spcBef>
                <a:spcPts val="400"/>
              </a:spcBef>
              <a:spcAft>
                <a:spcPts val="0"/>
              </a:spcAft>
              <a:buClr>
                <a:schemeClr val="lt1"/>
              </a:buClr>
              <a:buSzPts val="1800"/>
              <a:buChar char="•"/>
              <a:defRPr>
                <a:solidFill>
                  <a:schemeClr val="lt1"/>
                </a:solidFill>
              </a:defRPr>
            </a:lvl2pPr>
            <a:lvl3pPr marL="1371600" lvl="2" indent="-323850" algn="l">
              <a:lnSpc>
                <a:spcPct val="130000"/>
              </a:lnSpc>
              <a:spcBef>
                <a:spcPts val="400"/>
              </a:spcBef>
              <a:spcAft>
                <a:spcPts val="0"/>
              </a:spcAft>
              <a:buClr>
                <a:schemeClr val="lt1"/>
              </a:buClr>
              <a:buSzPts val="1500"/>
              <a:buChar char="•"/>
              <a:defRPr>
                <a:solidFill>
                  <a:schemeClr val="lt1"/>
                </a:solidFill>
              </a:defRPr>
            </a:lvl3pPr>
            <a:lvl4pPr marL="1828800" lvl="3" indent="-317500" algn="l">
              <a:lnSpc>
                <a:spcPct val="130000"/>
              </a:lnSpc>
              <a:spcBef>
                <a:spcPts val="400"/>
              </a:spcBef>
              <a:spcAft>
                <a:spcPts val="0"/>
              </a:spcAft>
              <a:buClr>
                <a:schemeClr val="lt1"/>
              </a:buClr>
              <a:buSzPts val="1400"/>
              <a:buChar char="•"/>
              <a:defRPr>
                <a:solidFill>
                  <a:schemeClr val="lt1"/>
                </a:solidFill>
              </a:defRPr>
            </a:lvl4pPr>
            <a:lvl5pPr marL="2286000" lvl="4" indent="-317500" algn="l">
              <a:lnSpc>
                <a:spcPct val="130000"/>
              </a:lnSpc>
              <a:spcBef>
                <a:spcPts val="400"/>
              </a:spcBef>
              <a:spcAft>
                <a:spcPts val="0"/>
              </a:spcAft>
              <a:buClr>
                <a:schemeClr val="lt1"/>
              </a:buClr>
              <a:buSzPts val="1400"/>
              <a:buChar char="•"/>
              <a:defRPr>
                <a:solidFill>
                  <a:schemeClr val="lt1"/>
                </a:solidFill>
              </a:defRPr>
            </a:lvl5pPr>
            <a:lvl6pPr marL="2743200" lvl="5" indent="-317500" algn="l">
              <a:lnSpc>
                <a:spcPct val="130000"/>
              </a:lnSpc>
              <a:spcBef>
                <a:spcPts val="400"/>
              </a:spcBef>
              <a:spcAft>
                <a:spcPts val="0"/>
              </a:spcAft>
              <a:buClr>
                <a:schemeClr val="lt1"/>
              </a:buClr>
              <a:buSzPts val="1400"/>
              <a:buChar char="•"/>
              <a:defRPr>
                <a:solidFill>
                  <a:schemeClr val="lt1"/>
                </a:solidFill>
              </a:defRPr>
            </a:lvl6pPr>
            <a:lvl7pPr marL="3200400" lvl="6" indent="-317500" algn="l">
              <a:lnSpc>
                <a:spcPct val="130000"/>
              </a:lnSpc>
              <a:spcBef>
                <a:spcPts val="400"/>
              </a:spcBef>
              <a:spcAft>
                <a:spcPts val="0"/>
              </a:spcAft>
              <a:buClr>
                <a:schemeClr val="lt1"/>
              </a:buClr>
              <a:buSzPts val="1400"/>
              <a:buChar char="•"/>
              <a:defRPr>
                <a:solidFill>
                  <a:schemeClr val="lt1"/>
                </a:solidFill>
              </a:defRPr>
            </a:lvl7pPr>
            <a:lvl8pPr marL="3657600" lvl="7" indent="-317500" algn="l">
              <a:lnSpc>
                <a:spcPct val="130000"/>
              </a:lnSpc>
              <a:spcBef>
                <a:spcPts val="400"/>
              </a:spcBef>
              <a:spcAft>
                <a:spcPts val="0"/>
              </a:spcAft>
              <a:buClr>
                <a:schemeClr val="lt1"/>
              </a:buClr>
              <a:buSzPts val="1400"/>
              <a:buChar char="•"/>
              <a:defRPr>
                <a:solidFill>
                  <a:schemeClr val="lt1"/>
                </a:solidFill>
              </a:defRPr>
            </a:lvl8pPr>
            <a:lvl9pPr marL="4114800" lvl="8" indent="-317500" algn="l">
              <a:lnSpc>
                <a:spcPct val="130000"/>
              </a:lnSpc>
              <a:spcBef>
                <a:spcPts val="400"/>
              </a:spcBef>
              <a:spcAft>
                <a:spcPts val="0"/>
              </a:spcAft>
              <a:buClr>
                <a:schemeClr val="lt1"/>
              </a:buClr>
              <a:buSzPts val="1400"/>
              <a:buChar char="•"/>
              <a:defRPr>
                <a:solidFill>
                  <a:schemeClr val="lt1"/>
                </a:solidFill>
              </a:defRPr>
            </a:lvl9pPr>
          </a:lstStyle>
          <a:p>
            <a:endParaRPr/>
          </a:p>
        </p:txBody>
      </p:sp>
      <p:sp>
        <p:nvSpPr>
          <p:cNvPr id="74" name="Google Shape;74;p24"/>
          <p:cNvSpPr txBox="1">
            <a:spLocks noGrp="1"/>
          </p:cNvSpPr>
          <p:nvPr>
            <p:ph type="subTitle" idx="2"/>
          </p:nvPr>
        </p:nvSpPr>
        <p:spPr>
          <a:xfrm>
            <a:off x="645100" y="1666200"/>
            <a:ext cx="7858800" cy="796500"/>
          </a:xfrm>
          <a:prstGeom prst="rect">
            <a:avLst/>
          </a:prstGeom>
          <a:noFill/>
          <a:ln>
            <a:noFill/>
          </a:ln>
        </p:spPr>
        <p:txBody>
          <a:bodyPr spcFirstLastPara="1" wrap="square" lIns="0" tIns="0" rIns="0" bIns="0" anchor="t" anchorCtr="0">
            <a:noAutofit/>
          </a:bodyPr>
          <a:lstStyle>
            <a:lvl1pPr lvl="0" algn="l">
              <a:lnSpc>
                <a:spcPct val="120000"/>
              </a:lnSpc>
              <a:spcBef>
                <a:spcPts val="400"/>
              </a:spcBef>
              <a:spcAft>
                <a:spcPts val="0"/>
              </a:spcAft>
              <a:buSzPts val="2100"/>
              <a:buNone/>
              <a:defRPr sz="2400" b="1">
                <a:solidFill>
                  <a:schemeClr val="lt1"/>
                </a:solidFill>
              </a:defRPr>
            </a:lvl1pPr>
            <a:lvl2pPr lvl="1" algn="l">
              <a:lnSpc>
                <a:spcPct val="130000"/>
              </a:lnSpc>
              <a:spcBef>
                <a:spcPts val="400"/>
              </a:spcBef>
              <a:spcAft>
                <a:spcPts val="0"/>
              </a:spcAft>
              <a:buSzPts val="1800"/>
              <a:buNone/>
              <a:defRPr>
                <a:solidFill>
                  <a:schemeClr val="lt1"/>
                </a:solidFill>
              </a:defRPr>
            </a:lvl2pPr>
            <a:lvl3pPr lvl="2" algn="l">
              <a:lnSpc>
                <a:spcPct val="130000"/>
              </a:lnSpc>
              <a:spcBef>
                <a:spcPts val="400"/>
              </a:spcBef>
              <a:spcAft>
                <a:spcPts val="0"/>
              </a:spcAft>
              <a:buSzPts val="1500"/>
              <a:buNone/>
              <a:defRPr>
                <a:solidFill>
                  <a:schemeClr val="lt1"/>
                </a:solidFill>
              </a:defRPr>
            </a:lvl3pPr>
            <a:lvl4pPr lvl="3" algn="l">
              <a:lnSpc>
                <a:spcPct val="130000"/>
              </a:lnSpc>
              <a:spcBef>
                <a:spcPts val="400"/>
              </a:spcBef>
              <a:spcAft>
                <a:spcPts val="0"/>
              </a:spcAft>
              <a:buSzPts val="1400"/>
              <a:buNone/>
              <a:defRPr>
                <a:solidFill>
                  <a:schemeClr val="lt1"/>
                </a:solidFill>
              </a:defRPr>
            </a:lvl4pPr>
            <a:lvl5pPr lvl="4" algn="l">
              <a:lnSpc>
                <a:spcPct val="130000"/>
              </a:lnSpc>
              <a:spcBef>
                <a:spcPts val="400"/>
              </a:spcBef>
              <a:spcAft>
                <a:spcPts val="0"/>
              </a:spcAft>
              <a:buSzPts val="1400"/>
              <a:buNone/>
              <a:defRPr>
                <a:solidFill>
                  <a:schemeClr val="lt1"/>
                </a:solidFill>
              </a:defRPr>
            </a:lvl5pPr>
            <a:lvl6pPr lvl="5" algn="l">
              <a:lnSpc>
                <a:spcPct val="130000"/>
              </a:lnSpc>
              <a:spcBef>
                <a:spcPts val="400"/>
              </a:spcBef>
              <a:spcAft>
                <a:spcPts val="0"/>
              </a:spcAft>
              <a:buSzPts val="1400"/>
              <a:buNone/>
              <a:defRPr>
                <a:solidFill>
                  <a:schemeClr val="lt1"/>
                </a:solidFill>
              </a:defRPr>
            </a:lvl6pPr>
            <a:lvl7pPr lvl="6" algn="l">
              <a:lnSpc>
                <a:spcPct val="130000"/>
              </a:lnSpc>
              <a:spcBef>
                <a:spcPts val="400"/>
              </a:spcBef>
              <a:spcAft>
                <a:spcPts val="0"/>
              </a:spcAft>
              <a:buSzPts val="1400"/>
              <a:buNone/>
              <a:defRPr>
                <a:solidFill>
                  <a:schemeClr val="lt1"/>
                </a:solidFill>
              </a:defRPr>
            </a:lvl7pPr>
            <a:lvl8pPr lvl="7" algn="l">
              <a:lnSpc>
                <a:spcPct val="130000"/>
              </a:lnSpc>
              <a:spcBef>
                <a:spcPts val="400"/>
              </a:spcBef>
              <a:spcAft>
                <a:spcPts val="0"/>
              </a:spcAft>
              <a:buSzPts val="1400"/>
              <a:buNone/>
              <a:defRPr>
                <a:solidFill>
                  <a:schemeClr val="lt1"/>
                </a:solidFill>
              </a:defRPr>
            </a:lvl8pPr>
            <a:lvl9pPr lvl="8" algn="l">
              <a:lnSpc>
                <a:spcPct val="130000"/>
              </a:lnSpc>
              <a:spcBef>
                <a:spcPts val="400"/>
              </a:spcBef>
              <a:spcAft>
                <a:spcPts val="0"/>
              </a:spcAft>
              <a:buSzPts val="1400"/>
              <a:buNone/>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2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ing slide">
  <p:cSld name="CUSTOM_3_1">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25"/>
          <p:cNvSpPr txBox="1">
            <a:spLocks noGrp="1"/>
          </p:cNvSpPr>
          <p:nvPr>
            <p:ph type="sldNum" idx="12"/>
          </p:nvPr>
        </p:nvSpPr>
        <p:spPr>
          <a:xfrm>
            <a:off x="7909490" y="4700016"/>
            <a:ext cx="594300" cy="183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grpSp>
        <p:nvGrpSpPr>
          <p:cNvPr id="77" name="Google Shape;77;p25"/>
          <p:cNvGrpSpPr/>
          <p:nvPr/>
        </p:nvGrpSpPr>
        <p:grpSpPr>
          <a:xfrm>
            <a:off x="2827025" y="978437"/>
            <a:ext cx="1500950" cy="365760"/>
            <a:chOff x="2827025" y="978437"/>
            <a:chExt cx="1500950" cy="365760"/>
          </a:xfrm>
        </p:grpSpPr>
        <p:pic>
          <p:nvPicPr>
            <p:cNvPr id="78" name="Google Shape;78;p25"/>
            <p:cNvPicPr preferRelativeResize="0"/>
            <p:nvPr/>
          </p:nvPicPr>
          <p:blipFill rotWithShape="1">
            <a:blip r:embed="rId3">
              <a:alphaModFix/>
            </a:blip>
            <a:srcRect/>
            <a:stretch/>
          </p:blipFill>
          <p:spPr>
            <a:xfrm>
              <a:off x="2827025" y="978437"/>
              <a:ext cx="365760" cy="365760"/>
            </a:xfrm>
            <a:prstGeom prst="rect">
              <a:avLst/>
            </a:prstGeom>
            <a:noFill/>
            <a:ln>
              <a:noFill/>
            </a:ln>
          </p:spPr>
        </p:pic>
        <p:sp>
          <p:nvSpPr>
            <p:cNvPr id="79" name="Google Shape;79;p25"/>
            <p:cNvSpPr txBox="1"/>
            <p:nvPr/>
          </p:nvSpPr>
          <p:spPr>
            <a:xfrm>
              <a:off x="3345175" y="1051525"/>
              <a:ext cx="982800" cy="21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Open Sans"/>
                  <a:ea typeface="Open Sans"/>
                  <a:cs typeface="Open Sans"/>
                  <a:sym typeface="Open Sans"/>
                </a:rPr>
                <a:t>/unops.org</a:t>
              </a:r>
              <a:endParaRPr sz="1400" b="0" i="0" u="none" strike="noStrike" cap="none">
                <a:solidFill>
                  <a:schemeClr val="lt1"/>
                </a:solidFill>
                <a:latin typeface="Open Sans"/>
                <a:ea typeface="Open Sans"/>
                <a:cs typeface="Open Sans"/>
                <a:sym typeface="Open Sans"/>
              </a:endParaRPr>
            </a:p>
          </p:txBody>
        </p:sp>
      </p:grpSp>
      <p:grpSp>
        <p:nvGrpSpPr>
          <p:cNvPr id="80" name="Google Shape;80;p25"/>
          <p:cNvGrpSpPr/>
          <p:nvPr/>
        </p:nvGrpSpPr>
        <p:grpSpPr>
          <a:xfrm>
            <a:off x="2827025" y="1725187"/>
            <a:ext cx="2113550" cy="365760"/>
            <a:chOff x="2827025" y="1725187"/>
            <a:chExt cx="2113550" cy="365760"/>
          </a:xfrm>
        </p:grpSpPr>
        <p:pic>
          <p:nvPicPr>
            <p:cNvPr id="81" name="Google Shape;81;p25"/>
            <p:cNvPicPr preferRelativeResize="0"/>
            <p:nvPr/>
          </p:nvPicPr>
          <p:blipFill rotWithShape="1">
            <a:blip r:embed="rId4">
              <a:alphaModFix/>
            </a:blip>
            <a:srcRect/>
            <a:stretch/>
          </p:blipFill>
          <p:spPr>
            <a:xfrm>
              <a:off x="2827025" y="1725187"/>
              <a:ext cx="365760" cy="365760"/>
            </a:xfrm>
            <a:prstGeom prst="rect">
              <a:avLst/>
            </a:prstGeom>
            <a:noFill/>
            <a:ln>
              <a:noFill/>
            </a:ln>
          </p:spPr>
        </p:pic>
        <p:sp>
          <p:nvSpPr>
            <p:cNvPr id="82" name="Google Shape;82;p25"/>
            <p:cNvSpPr txBox="1"/>
            <p:nvPr/>
          </p:nvSpPr>
          <p:spPr>
            <a:xfrm>
              <a:off x="3345175" y="1798275"/>
              <a:ext cx="1595400" cy="21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Open Sans"/>
                  <a:ea typeface="Open Sans"/>
                  <a:cs typeface="Open Sans"/>
                  <a:sym typeface="Open Sans"/>
                </a:rPr>
                <a:t>/company/unops</a:t>
              </a:r>
              <a:endParaRPr sz="1400" b="0" i="0" u="none" strike="noStrike" cap="none">
                <a:solidFill>
                  <a:schemeClr val="lt1"/>
                </a:solidFill>
                <a:latin typeface="Open Sans"/>
                <a:ea typeface="Open Sans"/>
                <a:cs typeface="Open Sans"/>
                <a:sym typeface="Open Sans"/>
              </a:endParaRPr>
            </a:p>
          </p:txBody>
        </p:sp>
      </p:grpSp>
      <p:grpSp>
        <p:nvGrpSpPr>
          <p:cNvPr id="83" name="Google Shape;83;p25"/>
          <p:cNvGrpSpPr/>
          <p:nvPr/>
        </p:nvGrpSpPr>
        <p:grpSpPr>
          <a:xfrm>
            <a:off x="2827025" y="2471934"/>
            <a:ext cx="1874750" cy="365760"/>
            <a:chOff x="2827025" y="2471934"/>
            <a:chExt cx="1874750" cy="365760"/>
          </a:xfrm>
        </p:grpSpPr>
        <p:pic>
          <p:nvPicPr>
            <p:cNvPr id="84" name="Google Shape;84;p25"/>
            <p:cNvPicPr preferRelativeResize="0"/>
            <p:nvPr/>
          </p:nvPicPr>
          <p:blipFill rotWithShape="1">
            <a:blip r:embed="rId5">
              <a:alphaModFix/>
            </a:blip>
            <a:srcRect/>
            <a:stretch/>
          </p:blipFill>
          <p:spPr>
            <a:xfrm>
              <a:off x="2827025" y="2471934"/>
              <a:ext cx="365760" cy="365760"/>
            </a:xfrm>
            <a:prstGeom prst="rect">
              <a:avLst/>
            </a:prstGeom>
            <a:noFill/>
            <a:ln>
              <a:noFill/>
            </a:ln>
          </p:spPr>
        </p:pic>
        <p:sp>
          <p:nvSpPr>
            <p:cNvPr id="85" name="Google Shape;85;p25"/>
            <p:cNvSpPr txBox="1"/>
            <p:nvPr/>
          </p:nvSpPr>
          <p:spPr>
            <a:xfrm>
              <a:off x="3345175" y="2545025"/>
              <a:ext cx="1356600" cy="21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Open Sans"/>
                  <a:ea typeface="Open Sans"/>
                  <a:cs typeface="Open Sans"/>
                  <a:sym typeface="Open Sans"/>
                </a:rPr>
                <a:t>/unops_official</a:t>
              </a:r>
              <a:endParaRPr sz="1400" b="0" i="0" u="none" strike="noStrike" cap="none">
                <a:solidFill>
                  <a:schemeClr val="lt1"/>
                </a:solidFill>
                <a:latin typeface="Open Sans"/>
                <a:ea typeface="Open Sans"/>
                <a:cs typeface="Open Sans"/>
                <a:sym typeface="Open Sans"/>
              </a:endParaRPr>
            </a:p>
          </p:txBody>
        </p:sp>
      </p:grpSp>
      <p:grpSp>
        <p:nvGrpSpPr>
          <p:cNvPr id="86" name="Google Shape;86;p25"/>
          <p:cNvGrpSpPr/>
          <p:nvPr/>
        </p:nvGrpSpPr>
        <p:grpSpPr>
          <a:xfrm>
            <a:off x="2827025" y="3218684"/>
            <a:ext cx="1523450" cy="946391"/>
            <a:chOff x="2827025" y="3218684"/>
            <a:chExt cx="1523450" cy="946391"/>
          </a:xfrm>
        </p:grpSpPr>
        <p:pic>
          <p:nvPicPr>
            <p:cNvPr id="87" name="Google Shape;87;p25"/>
            <p:cNvPicPr preferRelativeResize="0"/>
            <p:nvPr/>
          </p:nvPicPr>
          <p:blipFill rotWithShape="1">
            <a:blip r:embed="rId6">
              <a:alphaModFix/>
            </a:blip>
            <a:srcRect/>
            <a:stretch/>
          </p:blipFill>
          <p:spPr>
            <a:xfrm>
              <a:off x="2827025" y="3218684"/>
              <a:ext cx="365760" cy="365760"/>
            </a:xfrm>
            <a:prstGeom prst="rect">
              <a:avLst/>
            </a:prstGeom>
            <a:noFill/>
            <a:ln>
              <a:noFill/>
            </a:ln>
          </p:spPr>
        </p:pic>
        <p:sp>
          <p:nvSpPr>
            <p:cNvPr id="88" name="Google Shape;88;p25"/>
            <p:cNvSpPr txBox="1"/>
            <p:nvPr/>
          </p:nvSpPr>
          <p:spPr>
            <a:xfrm>
              <a:off x="3345175" y="3291775"/>
              <a:ext cx="1005300" cy="8733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 sz="1400" b="0" i="0" u="none" strike="noStrike" cap="none">
                  <a:solidFill>
                    <a:schemeClr val="lt1"/>
                  </a:solidFill>
                  <a:latin typeface="Open Sans"/>
                  <a:ea typeface="Open Sans"/>
                  <a:cs typeface="Open Sans"/>
                  <a:sym typeface="Open Sans"/>
                </a:rPr>
                <a:t>/unops    </a:t>
              </a:r>
              <a:endParaRPr sz="1400"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400"/>
                <a:buFont typeface="Arial"/>
                <a:buNone/>
              </a:pPr>
              <a:r>
                <a:rPr lang="en" sz="1400" b="0" i="0" u="none" strike="noStrike" cap="none">
                  <a:solidFill>
                    <a:schemeClr val="lt1"/>
                  </a:solidFill>
                  <a:latin typeface="Open Sans"/>
                  <a:ea typeface="Open Sans"/>
                  <a:cs typeface="Open Sans"/>
                  <a:sym typeface="Open Sans"/>
                </a:rPr>
                <a:t>/unops_es    </a:t>
              </a:r>
              <a:endParaRPr sz="1400"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400"/>
                <a:buFont typeface="Arial"/>
                <a:buNone/>
              </a:pPr>
              <a:r>
                <a:rPr lang="en" sz="1400" b="0" i="0" u="none" strike="noStrike" cap="none">
                  <a:solidFill>
                    <a:schemeClr val="lt1"/>
                  </a:solidFill>
                  <a:latin typeface="Open Sans"/>
                  <a:ea typeface="Open Sans"/>
                  <a:cs typeface="Open Sans"/>
                  <a:sym typeface="Open Sans"/>
                </a:rPr>
                <a:t>/unops_fr</a:t>
              </a:r>
              <a:endParaRPr sz="1400" b="0" i="0" u="none" strike="noStrike" cap="none">
                <a:solidFill>
                  <a:schemeClr val="lt1"/>
                </a:solidFill>
                <a:latin typeface="Open Sans"/>
                <a:ea typeface="Open Sans"/>
                <a:cs typeface="Open Sans"/>
                <a:sym typeface="Open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p:cSld name="CUSTOM_2">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640200" y="1208275"/>
            <a:ext cx="4965900" cy="22629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000"/>
              <a:buNone/>
              <a:defRPr sz="3500">
                <a:solidFill>
                  <a:schemeClr val="lt1"/>
                </a:solidFill>
              </a:defRPr>
            </a:lvl1pPr>
            <a:lvl2pPr lvl="1" algn="l">
              <a:lnSpc>
                <a:spcPct val="100000"/>
              </a:lnSpc>
              <a:spcBef>
                <a:spcPts val="0"/>
              </a:spcBef>
              <a:spcAft>
                <a:spcPts val="0"/>
              </a:spcAft>
              <a:buSzPts val="1100"/>
              <a:buNone/>
              <a:defRPr sz="3500"/>
            </a:lvl2pPr>
            <a:lvl3pPr lvl="2" algn="l">
              <a:lnSpc>
                <a:spcPct val="100000"/>
              </a:lnSpc>
              <a:spcBef>
                <a:spcPts val="0"/>
              </a:spcBef>
              <a:spcAft>
                <a:spcPts val="0"/>
              </a:spcAft>
              <a:buSzPts val="1100"/>
              <a:buNone/>
              <a:defRPr sz="3500"/>
            </a:lvl3pPr>
            <a:lvl4pPr lvl="3" algn="l">
              <a:lnSpc>
                <a:spcPct val="100000"/>
              </a:lnSpc>
              <a:spcBef>
                <a:spcPts val="0"/>
              </a:spcBef>
              <a:spcAft>
                <a:spcPts val="0"/>
              </a:spcAft>
              <a:buSzPts val="1100"/>
              <a:buNone/>
              <a:defRPr sz="3500"/>
            </a:lvl4pPr>
            <a:lvl5pPr lvl="4" algn="l">
              <a:lnSpc>
                <a:spcPct val="100000"/>
              </a:lnSpc>
              <a:spcBef>
                <a:spcPts val="0"/>
              </a:spcBef>
              <a:spcAft>
                <a:spcPts val="0"/>
              </a:spcAft>
              <a:buSzPts val="1100"/>
              <a:buNone/>
              <a:defRPr sz="3500"/>
            </a:lvl5pPr>
            <a:lvl6pPr lvl="5" algn="l">
              <a:lnSpc>
                <a:spcPct val="100000"/>
              </a:lnSpc>
              <a:spcBef>
                <a:spcPts val="0"/>
              </a:spcBef>
              <a:spcAft>
                <a:spcPts val="0"/>
              </a:spcAft>
              <a:buSzPts val="1100"/>
              <a:buNone/>
              <a:defRPr sz="3500"/>
            </a:lvl6pPr>
            <a:lvl7pPr lvl="6" algn="l">
              <a:lnSpc>
                <a:spcPct val="100000"/>
              </a:lnSpc>
              <a:spcBef>
                <a:spcPts val="0"/>
              </a:spcBef>
              <a:spcAft>
                <a:spcPts val="0"/>
              </a:spcAft>
              <a:buSzPts val="1100"/>
              <a:buNone/>
              <a:defRPr sz="3500"/>
            </a:lvl7pPr>
            <a:lvl8pPr lvl="7" algn="l">
              <a:lnSpc>
                <a:spcPct val="100000"/>
              </a:lnSpc>
              <a:spcBef>
                <a:spcPts val="0"/>
              </a:spcBef>
              <a:spcAft>
                <a:spcPts val="0"/>
              </a:spcAft>
              <a:buSzPts val="1100"/>
              <a:buNone/>
              <a:defRPr sz="3500"/>
            </a:lvl8pPr>
            <a:lvl9pPr lvl="8" algn="l">
              <a:lnSpc>
                <a:spcPct val="100000"/>
              </a:lnSpc>
              <a:spcBef>
                <a:spcPts val="0"/>
              </a:spcBef>
              <a:spcAft>
                <a:spcPts val="0"/>
              </a:spcAft>
              <a:buSzPts val="1100"/>
              <a:buNone/>
              <a:defRPr sz="3500"/>
            </a:lvl9pPr>
          </a:lstStyle>
          <a:p>
            <a:endParaRPr/>
          </a:p>
        </p:txBody>
      </p:sp>
      <p:sp>
        <p:nvSpPr>
          <p:cNvPr id="34" name="Google Shape;34;p19"/>
          <p:cNvSpPr txBox="1">
            <a:spLocks noGrp="1"/>
          </p:cNvSpPr>
          <p:nvPr>
            <p:ph type="sldNum" idx="12"/>
          </p:nvPr>
        </p:nvSpPr>
        <p:spPr>
          <a:xfrm>
            <a:off x="7909490" y="4700016"/>
            <a:ext cx="594300" cy="183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35" name="Google Shape;35;p19"/>
          <p:cNvPicPr preferRelativeResize="0"/>
          <p:nvPr/>
        </p:nvPicPr>
        <p:blipFill rotWithShape="1">
          <a:blip r:embed="rId3">
            <a:alphaModFix/>
          </a:blip>
          <a:srcRect t="118" b="118"/>
          <a:stretch/>
        </p:blipFill>
        <p:spPr>
          <a:xfrm>
            <a:off x="640080" y="4672584"/>
            <a:ext cx="1241367" cy="1828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CUSTOM_3">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640080" y="411480"/>
            <a:ext cx="7868100" cy="749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16"/>
          <p:cNvSpPr txBox="1">
            <a:spLocks noGrp="1"/>
          </p:cNvSpPr>
          <p:nvPr>
            <p:ph type="sldNum" idx="12"/>
          </p:nvPr>
        </p:nvSpPr>
        <p:spPr>
          <a:xfrm>
            <a:off x="7909490" y="4700016"/>
            <a:ext cx="594300" cy="183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16"/>
          <p:cNvSpPr txBox="1">
            <a:spLocks noGrp="1"/>
          </p:cNvSpPr>
          <p:nvPr>
            <p:ph type="dt" idx="10"/>
          </p:nvPr>
        </p:nvSpPr>
        <p:spPr>
          <a:xfrm>
            <a:off x="2681700" y="4709160"/>
            <a:ext cx="4706100" cy="1830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2"/>
              </a:buClr>
              <a:buSzPts val="1100"/>
              <a:buNone/>
              <a:defRPr sz="900" b="0" i="0" u="none" strike="noStrike" cap="none">
                <a:solidFill>
                  <a:schemeClr val="dk2"/>
                </a:solidFill>
                <a:latin typeface="Open Sans"/>
                <a:ea typeface="Open Sans"/>
                <a:cs typeface="Open Sans"/>
                <a:sym typeface="Open Sans"/>
              </a:defRPr>
            </a:lvl1pPr>
            <a:lvl2pPr marR="0" lvl="1"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2pPr>
            <a:lvl3pPr marR="0" lvl="2"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3pPr>
            <a:lvl4pPr marR="0" lvl="3"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4pPr>
            <a:lvl5pPr marR="0" lvl="4"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5pPr>
            <a:lvl6pPr marR="0" lvl="5"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6pPr>
            <a:lvl7pPr marR="0" lvl="6"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7pPr>
            <a:lvl8pPr marR="0" lvl="7"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8pPr>
            <a:lvl9pPr marR="0" lvl="8"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9pPr>
          </a:lstStyle>
          <a:p>
            <a:endParaRPr/>
          </a:p>
        </p:txBody>
      </p:sp>
      <p:pic>
        <p:nvPicPr>
          <p:cNvPr id="40" name="Google Shape;40;p16"/>
          <p:cNvPicPr preferRelativeResize="0"/>
          <p:nvPr/>
        </p:nvPicPr>
        <p:blipFill rotWithShape="1">
          <a:blip r:embed="rId2">
            <a:alphaModFix/>
          </a:blip>
          <a:srcRect/>
          <a:stretch/>
        </p:blipFill>
        <p:spPr>
          <a:xfrm>
            <a:off x="640080" y="4672584"/>
            <a:ext cx="1241367" cy="182880"/>
          </a:xfrm>
          <a:prstGeom prst="rect">
            <a:avLst/>
          </a:prstGeom>
          <a:noFill/>
          <a:ln>
            <a:noFill/>
          </a:ln>
        </p:spPr>
      </p:pic>
      <p:sp>
        <p:nvSpPr>
          <p:cNvPr id="41" name="Google Shape;41;p16"/>
          <p:cNvSpPr txBox="1">
            <a:spLocks noGrp="1"/>
          </p:cNvSpPr>
          <p:nvPr>
            <p:ph type="body" idx="1"/>
          </p:nvPr>
        </p:nvSpPr>
        <p:spPr>
          <a:xfrm>
            <a:off x="640080" y="1207008"/>
            <a:ext cx="7863900" cy="3263400"/>
          </a:xfrm>
          <a:prstGeom prst="rect">
            <a:avLst/>
          </a:prstGeom>
          <a:noFill/>
          <a:ln>
            <a:noFill/>
          </a:ln>
        </p:spPr>
        <p:txBody>
          <a:bodyPr spcFirstLastPara="1" wrap="square" lIns="0" tIns="0" rIns="0" bIns="0" anchor="t" anchorCtr="0">
            <a:noAutofit/>
          </a:bodyPr>
          <a:lstStyle>
            <a:lvl1pPr marL="457200" marR="0" lvl="0" indent="-361950" algn="l">
              <a:lnSpc>
                <a:spcPct val="130000"/>
              </a:lnSpc>
              <a:spcBef>
                <a:spcPts val="4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a:lnSpc>
                <a:spcPct val="13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a:lnSpc>
                <a:spcPct val="13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L="3200400" marR="0" lvl="6"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L="3657600" marR="0" lvl="7"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L="4114800" marR="0" lvl="8"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ubtitle and text_1">
  <p:cSld name="CUSTOM_8">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640200" y="182875"/>
            <a:ext cx="3931800" cy="1483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000"/>
              <a:buNone/>
              <a:defRPr sz="3200"/>
            </a:lvl1pPr>
            <a:lvl2pPr lvl="1" algn="l">
              <a:lnSpc>
                <a:spcPct val="130000"/>
              </a:lnSpc>
              <a:spcBef>
                <a:spcPts val="0"/>
              </a:spcBef>
              <a:spcAft>
                <a:spcPts val="0"/>
              </a:spcAft>
              <a:buSzPts val="1100"/>
              <a:buNone/>
              <a:defRPr/>
            </a:lvl2pPr>
            <a:lvl3pPr lvl="2" algn="l">
              <a:lnSpc>
                <a:spcPct val="130000"/>
              </a:lnSpc>
              <a:spcBef>
                <a:spcPts val="0"/>
              </a:spcBef>
              <a:spcAft>
                <a:spcPts val="0"/>
              </a:spcAft>
              <a:buSzPts val="1100"/>
              <a:buNone/>
              <a:defRPr/>
            </a:lvl3pPr>
            <a:lvl4pPr lvl="3" algn="l">
              <a:lnSpc>
                <a:spcPct val="130000"/>
              </a:lnSpc>
              <a:spcBef>
                <a:spcPts val="0"/>
              </a:spcBef>
              <a:spcAft>
                <a:spcPts val="0"/>
              </a:spcAft>
              <a:buSzPts val="1100"/>
              <a:buNone/>
              <a:defRPr/>
            </a:lvl4pPr>
            <a:lvl5pPr lvl="4" algn="l">
              <a:lnSpc>
                <a:spcPct val="130000"/>
              </a:lnSpc>
              <a:spcBef>
                <a:spcPts val="0"/>
              </a:spcBef>
              <a:spcAft>
                <a:spcPts val="0"/>
              </a:spcAft>
              <a:buSzPts val="1100"/>
              <a:buNone/>
              <a:defRPr/>
            </a:lvl5pPr>
            <a:lvl6pPr lvl="5" algn="l">
              <a:lnSpc>
                <a:spcPct val="130000"/>
              </a:lnSpc>
              <a:spcBef>
                <a:spcPts val="0"/>
              </a:spcBef>
              <a:spcAft>
                <a:spcPts val="0"/>
              </a:spcAft>
              <a:buSzPts val="1100"/>
              <a:buNone/>
              <a:defRPr/>
            </a:lvl6pPr>
            <a:lvl7pPr lvl="6" algn="l">
              <a:lnSpc>
                <a:spcPct val="130000"/>
              </a:lnSpc>
              <a:spcBef>
                <a:spcPts val="0"/>
              </a:spcBef>
              <a:spcAft>
                <a:spcPts val="0"/>
              </a:spcAft>
              <a:buSzPts val="1100"/>
              <a:buNone/>
              <a:defRPr/>
            </a:lvl7pPr>
            <a:lvl8pPr lvl="7" algn="l">
              <a:lnSpc>
                <a:spcPct val="130000"/>
              </a:lnSpc>
              <a:spcBef>
                <a:spcPts val="0"/>
              </a:spcBef>
              <a:spcAft>
                <a:spcPts val="0"/>
              </a:spcAft>
              <a:buSzPts val="1100"/>
              <a:buNone/>
              <a:defRPr/>
            </a:lvl8pPr>
            <a:lvl9pPr lvl="8" algn="l">
              <a:lnSpc>
                <a:spcPct val="130000"/>
              </a:lnSpc>
              <a:spcBef>
                <a:spcPts val="0"/>
              </a:spcBef>
              <a:spcAft>
                <a:spcPts val="0"/>
              </a:spcAft>
              <a:buSzPts val="1100"/>
              <a:buNone/>
              <a:defRPr/>
            </a:lvl9pPr>
          </a:lstStyle>
          <a:p>
            <a:endParaRPr/>
          </a:p>
        </p:txBody>
      </p:sp>
      <p:sp>
        <p:nvSpPr>
          <p:cNvPr id="44" name="Google Shape;44;p17"/>
          <p:cNvSpPr txBox="1">
            <a:spLocks noGrp="1"/>
          </p:cNvSpPr>
          <p:nvPr>
            <p:ph type="sldNum" idx="12"/>
          </p:nvPr>
        </p:nvSpPr>
        <p:spPr>
          <a:xfrm>
            <a:off x="7909490" y="4700016"/>
            <a:ext cx="594300" cy="183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17"/>
          <p:cNvSpPr txBox="1">
            <a:spLocks noGrp="1"/>
          </p:cNvSpPr>
          <p:nvPr>
            <p:ph type="body" idx="1"/>
          </p:nvPr>
        </p:nvSpPr>
        <p:spPr>
          <a:xfrm>
            <a:off x="640200" y="2571750"/>
            <a:ext cx="7863600" cy="1898400"/>
          </a:xfrm>
          <a:prstGeom prst="rect">
            <a:avLst/>
          </a:prstGeom>
          <a:noFill/>
          <a:ln>
            <a:noFill/>
          </a:ln>
        </p:spPr>
        <p:txBody>
          <a:bodyPr spcFirstLastPara="1" wrap="square" lIns="0" tIns="0" rIns="0" bIns="0" anchor="t" anchorCtr="0">
            <a:noAutofit/>
          </a:bodyPr>
          <a:lstStyle>
            <a:lvl1pPr marL="457200" lvl="0" indent="-361950" algn="l">
              <a:lnSpc>
                <a:spcPct val="130000"/>
              </a:lnSpc>
              <a:spcBef>
                <a:spcPts val="400"/>
              </a:spcBef>
              <a:spcAft>
                <a:spcPts val="0"/>
              </a:spcAft>
              <a:buSzPts val="2100"/>
              <a:buChar char="•"/>
              <a:defRPr/>
            </a:lvl1pPr>
            <a:lvl2pPr marL="914400" lvl="1" indent="-342900" algn="l">
              <a:lnSpc>
                <a:spcPct val="130000"/>
              </a:lnSpc>
              <a:spcBef>
                <a:spcPts val="400"/>
              </a:spcBef>
              <a:spcAft>
                <a:spcPts val="0"/>
              </a:spcAft>
              <a:buSzPts val="1800"/>
              <a:buChar char="•"/>
              <a:defRPr/>
            </a:lvl2pPr>
            <a:lvl3pPr marL="1371600" lvl="2" indent="-323850" algn="l">
              <a:lnSpc>
                <a:spcPct val="130000"/>
              </a:lnSpc>
              <a:spcBef>
                <a:spcPts val="400"/>
              </a:spcBef>
              <a:spcAft>
                <a:spcPts val="0"/>
              </a:spcAft>
              <a:buSzPts val="1500"/>
              <a:buChar char="•"/>
              <a:defRPr/>
            </a:lvl3pPr>
            <a:lvl4pPr marL="1828800" lvl="3" indent="-317500" algn="l">
              <a:lnSpc>
                <a:spcPct val="130000"/>
              </a:lnSpc>
              <a:spcBef>
                <a:spcPts val="400"/>
              </a:spcBef>
              <a:spcAft>
                <a:spcPts val="0"/>
              </a:spcAft>
              <a:buSzPts val="1400"/>
              <a:buChar char="•"/>
              <a:defRPr/>
            </a:lvl4pPr>
            <a:lvl5pPr marL="2286000" lvl="4" indent="-317500" algn="l">
              <a:lnSpc>
                <a:spcPct val="130000"/>
              </a:lnSpc>
              <a:spcBef>
                <a:spcPts val="400"/>
              </a:spcBef>
              <a:spcAft>
                <a:spcPts val="0"/>
              </a:spcAft>
              <a:buSzPts val="1400"/>
              <a:buChar char="•"/>
              <a:defRPr/>
            </a:lvl5pPr>
            <a:lvl6pPr marL="2743200" lvl="5" indent="-317500" algn="l">
              <a:lnSpc>
                <a:spcPct val="130000"/>
              </a:lnSpc>
              <a:spcBef>
                <a:spcPts val="400"/>
              </a:spcBef>
              <a:spcAft>
                <a:spcPts val="0"/>
              </a:spcAft>
              <a:buSzPts val="1400"/>
              <a:buChar char="•"/>
              <a:defRPr/>
            </a:lvl6pPr>
            <a:lvl7pPr marL="3200400" lvl="6" indent="-317500" algn="l">
              <a:lnSpc>
                <a:spcPct val="130000"/>
              </a:lnSpc>
              <a:spcBef>
                <a:spcPts val="400"/>
              </a:spcBef>
              <a:spcAft>
                <a:spcPts val="0"/>
              </a:spcAft>
              <a:buSzPts val="1400"/>
              <a:buChar char="•"/>
              <a:defRPr/>
            </a:lvl7pPr>
            <a:lvl8pPr marL="3657600" lvl="7" indent="-317500" algn="l">
              <a:lnSpc>
                <a:spcPct val="130000"/>
              </a:lnSpc>
              <a:spcBef>
                <a:spcPts val="400"/>
              </a:spcBef>
              <a:spcAft>
                <a:spcPts val="0"/>
              </a:spcAft>
              <a:buSzPts val="1400"/>
              <a:buChar char="•"/>
              <a:defRPr/>
            </a:lvl8pPr>
            <a:lvl9pPr marL="4114800" lvl="8" indent="-317500" algn="l">
              <a:lnSpc>
                <a:spcPct val="130000"/>
              </a:lnSpc>
              <a:spcBef>
                <a:spcPts val="400"/>
              </a:spcBef>
              <a:spcAft>
                <a:spcPts val="0"/>
              </a:spcAft>
              <a:buSzPts val="1400"/>
              <a:buChar char="•"/>
              <a:defRPr/>
            </a:lvl9pPr>
          </a:lstStyle>
          <a:p>
            <a:endParaRPr/>
          </a:p>
        </p:txBody>
      </p:sp>
      <p:sp>
        <p:nvSpPr>
          <p:cNvPr id="46" name="Google Shape;46;p17"/>
          <p:cNvSpPr txBox="1">
            <a:spLocks noGrp="1"/>
          </p:cNvSpPr>
          <p:nvPr>
            <p:ph type="subTitle" idx="2"/>
          </p:nvPr>
        </p:nvSpPr>
        <p:spPr>
          <a:xfrm>
            <a:off x="645100" y="1666200"/>
            <a:ext cx="7858800" cy="796500"/>
          </a:xfrm>
          <a:prstGeom prst="rect">
            <a:avLst/>
          </a:prstGeom>
          <a:noFill/>
          <a:ln>
            <a:noFill/>
          </a:ln>
        </p:spPr>
        <p:txBody>
          <a:bodyPr spcFirstLastPara="1" wrap="square" lIns="0" tIns="0" rIns="0" bIns="0" anchor="t" anchorCtr="0">
            <a:noAutofit/>
          </a:bodyPr>
          <a:lstStyle>
            <a:lvl1pPr lvl="0" algn="l">
              <a:lnSpc>
                <a:spcPct val="120000"/>
              </a:lnSpc>
              <a:spcBef>
                <a:spcPts val="400"/>
              </a:spcBef>
              <a:spcAft>
                <a:spcPts val="0"/>
              </a:spcAft>
              <a:buSzPts val="2100"/>
              <a:buNone/>
              <a:defRPr sz="2400" b="1"/>
            </a:lvl1pPr>
            <a:lvl2pPr lvl="1" algn="l">
              <a:lnSpc>
                <a:spcPct val="130000"/>
              </a:lnSpc>
              <a:spcBef>
                <a:spcPts val="400"/>
              </a:spcBef>
              <a:spcAft>
                <a:spcPts val="0"/>
              </a:spcAft>
              <a:buSzPts val="1800"/>
              <a:buNone/>
              <a:defRPr/>
            </a:lvl2pPr>
            <a:lvl3pPr lvl="2" algn="l">
              <a:lnSpc>
                <a:spcPct val="130000"/>
              </a:lnSpc>
              <a:spcBef>
                <a:spcPts val="400"/>
              </a:spcBef>
              <a:spcAft>
                <a:spcPts val="0"/>
              </a:spcAft>
              <a:buSzPts val="1500"/>
              <a:buNone/>
              <a:defRPr/>
            </a:lvl3pPr>
            <a:lvl4pPr lvl="3" algn="l">
              <a:lnSpc>
                <a:spcPct val="130000"/>
              </a:lnSpc>
              <a:spcBef>
                <a:spcPts val="400"/>
              </a:spcBef>
              <a:spcAft>
                <a:spcPts val="0"/>
              </a:spcAft>
              <a:buSzPts val="1400"/>
              <a:buNone/>
              <a:defRPr/>
            </a:lvl4pPr>
            <a:lvl5pPr lvl="4" algn="l">
              <a:lnSpc>
                <a:spcPct val="130000"/>
              </a:lnSpc>
              <a:spcBef>
                <a:spcPts val="400"/>
              </a:spcBef>
              <a:spcAft>
                <a:spcPts val="0"/>
              </a:spcAft>
              <a:buSzPts val="1400"/>
              <a:buNone/>
              <a:defRPr/>
            </a:lvl5pPr>
            <a:lvl6pPr lvl="5" algn="l">
              <a:lnSpc>
                <a:spcPct val="130000"/>
              </a:lnSpc>
              <a:spcBef>
                <a:spcPts val="400"/>
              </a:spcBef>
              <a:spcAft>
                <a:spcPts val="0"/>
              </a:spcAft>
              <a:buSzPts val="1400"/>
              <a:buNone/>
              <a:defRPr/>
            </a:lvl6pPr>
            <a:lvl7pPr lvl="6" algn="l">
              <a:lnSpc>
                <a:spcPct val="130000"/>
              </a:lnSpc>
              <a:spcBef>
                <a:spcPts val="400"/>
              </a:spcBef>
              <a:spcAft>
                <a:spcPts val="0"/>
              </a:spcAft>
              <a:buSzPts val="1400"/>
              <a:buNone/>
              <a:defRPr/>
            </a:lvl7pPr>
            <a:lvl8pPr lvl="7" algn="l">
              <a:lnSpc>
                <a:spcPct val="130000"/>
              </a:lnSpc>
              <a:spcBef>
                <a:spcPts val="400"/>
              </a:spcBef>
              <a:spcAft>
                <a:spcPts val="0"/>
              </a:spcAft>
              <a:buSzPts val="1400"/>
              <a:buNone/>
              <a:defRPr/>
            </a:lvl8pPr>
            <a:lvl9pPr lvl="8" algn="l">
              <a:lnSpc>
                <a:spcPct val="130000"/>
              </a:lnSpc>
              <a:spcBef>
                <a:spcPts val="40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2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with photo 1">
  <p:cSld name="CUSTOM_10">
    <p:spTree>
      <p:nvGrpSpPr>
        <p:cNvPr id="1" name="Shape 47"/>
        <p:cNvGrpSpPr/>
        <p:nvPr/>
      </p:nvGrpSpPr>
      <p:grpSpPr>
        <a:xfrm>
          <a:off x="0" y="0"/>
          <a:ext cx="0" cy="0"/>
          <a:chOff x="0" y="0"/>
          <a:chExt cx="0" cy="0"/>
        </a:xfrm>
      </p:grpSpPr>
      <p:pic>
        <p:nvPicPr>
          <p:cNvPr id="48" name="Google Shape;48;p18"/>
          <p:cNvPicPr preferRelativeResize="0"/>
          <p:nvPr/>
        </p:nvPicPr>
        <p:blipFill rotWithShape="1">
          <a:blip r:embed="rId2">
            <a:alphaModFix/>
          </a:blip>
          <a:srcRect l="816" t="39983" r="814" b="24836"/>
          <a:stretch/>
        </p:blipFill>
        <p:spPr>
          <a:xfrm>
            <a:off x="0" y="2964375"/>
            <a:ext cx="9144005" cy="2179127"/>
          </a:xfrm>
          <a:prstGeom prst="rect">
            <a:avLst/>
          </a:prstGeom>
          <a:noFill/>
          <a:ln>
            <a:noFill/>
          </a:ln>
        </p:spPr>
      </p:pic>
      <p:sp>
        <p:nvSpPr>
          <p:cNvPr id="49" name="Google Shape;49;p18"/>
          <p:cNvSpPr txBox="1">
            <a:spLocks noGrp="1"/>
          </p:cNvSpPr>
          <p:nvPr>
            <p:ph type="ctrTitle"/>
          </p:nvPr>
        </p:nvSpPr>
        <p:spPr>
          <a:xfrm>
            <a:off x="640200" y="945000"/>
            <a:ext cx="7863600" cy="11589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4000"/>
              <a:buFont typeface="Open Sans"/>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50" name="Google Shape;50;p18"/>
          <p:cNvSpPr txBox="1">
            <a:spLocks noGrp="1"/>
          </p:cNvSpPr>
          <p:nvPr>
            <p:ph type="subTitle" idx="1"/>
          </p:nvPr>
        </p:nvSpPr>
        <p:spPr>
          <a:xfrm>
            <a:off x="640200" y="2213350"/>
            <a:ext cx="7863600" cy="587100"/>
          </a:xfrm>
          <a:prstGeom prst="rect">
            <a:avLst/>
          </a:prstGeom>
          <a:noFill/>
          <a:ln>
            <a:noFill/>
          </a:ln>
        </p:spPr>
        <p:txBody>
          <a:bodyPr spcFirstLastPara="1" wrap="square" lIns="0" tIns="0" rIns="0" bIns="0" anchor="t" anchorCtr="0">
            <a:noAutofit/>
          </a:bodyPr>
          <a:lstStyle>
            <a:lvl1pPr lvl="0" algn="ctr">
              <a:lnSpc>
                <a:spcPct val="130000"/>
              </a:lnSpc>
              <a:spcBef>
                <a:spcPts val="0"/>
              </a:spcBef>
              <a:spcAft>
                <a:spcPts val="0"/>
              </a:spcAft>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51" name="Google Shape;51;p18"/>
          <p:cNvPicPr preferRelativeResize="0"/>
          <p:nvPr/>
        </p:nvPicPr>
        <p:blipFill rotWithShape="1">
          <a:blip r:embed="rId3">
            <a:alphaModFix/>
          </a:blip>
          <a:srcRect/>
          <a:stretch/>
        </p:blipFill>
        <p:spPr>
          <a:xfrm>
            <a:off x="3831212" y="411473"/>
            <a:ext cx="1481576" cy="2182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with photo 4">
  <p:cSld name="CUSTOM_10_1">
    <p:spTree>
      <p:nvGrpSpPr>
        <p:cNvPr id="1" name="Shape 52"/>
        <p:cNvGrpSpPr/>
        <p:nvPr/>
      </p:nvGrpSpPr>
      <p:grpSpPr>
        <a:xfrm>
          <a:off x="0" y="0"/>
          <a:ext cx="0" cy="0"/>
          <a:chOff x="0" y="0"/>
          <a:chExt cx="0" cy="0"/>
        </a:xfrm>
      </p:grpSpPr>
      <p:pic>
        <p:nvPicPr>
          <p:cNvPr id="53" name="Google Shape;53;p20"/>
          <p:cNvPicPr preferRelativeResize="0"/>
          <p:nvPr/>
        </p:nvPicPr>
        <p:blipFill rotWithShape="1">
          <a:blip r:embed="rId2">
            <a:alphaModFix/>
          </a:blip>
          <a:srcRect t="22108" b="42132"/>
          <a:stretch/>
        </p:blipFill>
        <p:spPr>
          <a:xfrm>
            <a:off x="0" y="2964375"/>
            <a:ext cx="9144000" cy="2179124"/>
          </a:xfrm>
          <a:prstGeom prst="rect">
            <a:avLst/>
          </a:prstGeom>
          <a:noFill/>
          <a:ln>
            <a:noFill/>
          </a:ln>
        </p:spPr>
      </p:pic>
      <p:sp>
        <p:nvSpPr>
          <p:cNvPr id="54" name="Google Shape;54;p20"/>
          <p:cNvSpPr txBox="1">
            <a:spLocks noGrp="1"/>
          </p:cNvSpPr>
          <p:nvPr>
            <p:ph type="ctrTitle"/>
          </p:nvPr>
        </p:nvSpPr>
        <p:spPr>
          <a:xfrm>
            <a:off x="640200" y="945000"/>
            <a:ext cx="7863600" cy="11589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4000"/>
              <a:buFont typeface="Open Sans"/>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55" name="Google Shape;55;p20"/>
          <p:cNvSpPr txBox="1">
            <a:spLocks noGrp="1"/>
          </p:cNvSpPr>
          <p:nvPr>
            <p:ph type="subTitle" idx="1"/>
          </p:nvPr>
        </p:nvSpPr>
        <p:spPr>
          <a:xfrm>
            <a:off x="640200" y="2213350"/>
            <a:ext cx="7863600" cy="587100"/>
          </a:xfrm>
          <a:prstGeom prst="rect">
            <a:avLst/>
          </a:prstGeom>
          <a:noFill/>
          <a:ln>
            <a:noFill/>
          </a:ln>
        </p:spPr>
        <p:txBody>
          <a:bodyPr spcFirstLastPara="1" wrap="square" lIns="0" tIns="0" rIns="0" bIns="0" anchor="t" anchorCtr="0">
            <a:noAutofit/>
          </a:bodyPr>
          <a:lstStyle>
            <a:lvl1pPr lvl="0" algn="ctr">
              <a:lnSpc>
                <a:spcPct val="130000"/>
              </a:lnSpc>
              <a:spcBef>
                <a:spcPts val="0"/>
              </a:spcBef>
              <a:spcAft>
                <a:spcPts val="0"/>
              </a:spcAft>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56" name="Google Shape;56;p20"/>
          <p:cNvPicPr preferRelativeResize="0"/>
          <p:nvPr/>
        </p:nvPicPr>
        <p:blipFill rotWithShape="1">
          <a:blip r:embed="rId3">
            <a:alphaModFix/>
          </a:blip>
          <a:srcRect/>
          <a:stretch/>
        </p:blipFill>
        <p:spPr>
          <a:xfrm>
            <a:off x="3831212" y="411473"/>
            <a:ext cx="1481576" cy="2182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CUSTOM_4">
    <p:spTree>
      <p:nvGrpSpPr>
        <p:cNvPr id="1" name="Shape 57"/>
        <p:cNvGrpSpPr/>
        <p:nvPr/>
      </p:nvGrpSpPr>
      <p:grpSpPr>
        <a:xfrm>
          <a:off x="0" y="0"/>
          <a:ext cx="0" cy="0"/>
          <a:chOff x="0" y="0"/>
          <a:chExt cx="0" cy="0"/>
        </a:xfrm>
      </p:grpSpPr>
      <p:sp>
        <p:nvSpPr>
          <p:cNvPr id="58" name="Google Shape;58;p21"/>
          <p:cNvSpPr txBox="1">
            <a:spLocks noGrp="1"/>
          </p:cNvSpPr>
          <p:nvPr>
            <p:ph type="title"/>
          </p:nvPr>
        </p:nvSpPr>
        <p:spPr>
          <a:xfrm>
            <a:off x="640080" y="411480"/>
            <a:ext cx="7868100" cy="749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21"/>
          <p:cNvSpPr txBox="1">
            <a:spLocks noGrp="1"/>
          </p:cNvSpPr>
          <p:nvPr>
            <p:ph type="sldNum" idx="12"/>
          </p:nvPr>
        </p:nvSpPr>
        <p:spPr>
          <a:xfrm>
            <a:off x="7909490" y="4700016"/>
            <a:ext cx="594300" cy="183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21"/>
          <p:cNvSpPr txBox="1">
            <a:spLocks noGrp="1"/>
          </p:cNvSpPr>
          <p:nvPr>
            <p:ph type="body" idx="1"/>
          </p:nvPr>
        </p:nvSpPr>
        <p:spPr>
          <a:xfrm>
            <a:off x="640078" y="1207000"/>
            <a:ext cx="3874800" cy="3263400"/>
          </a:xfrm>
          <a:prstGeom prst="rect">
            <a:avLst/>
          </a:prstGeom>
          <a:noFill/>
          <a:ln>
            <a:noFill/>
          </a:ln>
        </p:spPr>
        <p:txBody>
          <a:bodyPr spcFirstLastPara="1" wrap="square" lIns="0" tIns="0" rIns="0" bIns="0" anchor="t" anchorCtr="0">
            <a:noAutofit/>
          </a:bodyPr>
          <a:lstStyle>
            <a:lvl1pPr marL="457200" marR="0" lvl="0" indent="-361950" algn="l">
              <a:lnSpc>
                <a:spcPct val="130000"/>
              </a:lnSpc>
              <a:spcBef>
                <a:spcPts val="4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a:lnSpc>
                <a:spcPct val="13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a:lnSpc>
                <a:spcPct val="13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L="3200400" marR="0" lvl="6"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L="3657600" marR="0" lvl="7"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L="4114800" marR="0" lvl="8"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61" name="Google Shape;61;p21"/>
          <p:cNvSpPr txBox="1">
            <a:spLocks noGrp="1"/>
          </p:cNvSpPr>
          <p:nvPr>
            <p:ph type="body" idx="2"/>
          </p:nvPr>
        </p:nvSpPr>
        <p:spPr>
          <a:xfrm>
            <a:off x="4629153" y="1207000"/>
            <a:ext cx="3874800" cy="3263400"/>
          </a:xfrm>
          <a:prstGeom prst="rect">
            <a:avLst/>
          </a:prstGeom>
          <a:noFill/>
          <a:ln>
            <a:noFill/>
          </a:ln>
        </p:spPr>
        <p:txBody>
          <a:bodyPr spcFirstLastPara="1" wrap="square" lIns="0" tIns="0" rIns="0" bIns="0" anchor="t" anchorCtr="0">
            <a:noAutofit/>
          </a:bodyPr>
          <a:lstStyle>
            <a:lvl1pPr marL="457200" marR="0" lvl="0" indent="-361950" algn="l">
              <a:lnSpc>
                <a:spcPct val="130000"/>
              </a:lnSpc>
              <a:spcBef>
                <a:spcPts val="4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a:lnSpc>
                <a:spcPct val="13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a:lnSpc>
                <a:spcPct val="13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L="3200400" marR="0" lvl="6"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L="3657600" marR="0" lvl="7"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L="4114800" marR="0" lvl="8" indent="-317500" algn="l">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62" name="Google Shape;62;p21"/>
          <p:cNvSpPr txBox="1">
            <a:spLocks noGrp="1"/>
          </p:cNvSpPr>
          <p:nvPr>
            <p:ph type="dt" idx="10"/>
          </p:nvPr>
        </p:nvSpPr>
        <p:spPr>
          <a:xfrm>
            <a:off x="2681700" y="4709160"/>
            <a:ext cx="4706100" cy="1830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2"/>
              </a:buClr>
              <a:buSzPts val="1100"/>
              <a:buNone/>
              <a:defRPr sz="900" b="0" i="0" u="none" strike="noStrike" cap="none">
                <a:solidFill>
                  <a:schemeClr val="dk2"/>
                </a:solidFill>
                <a:latin typeface="Open Sans"/>
                <a:ea typeface="Open Sans"/>
                <a:cs typeface="Open Sans"/>
                <a:sym typeface="Open Sans"/>
              </a:defRPr>
            </a:lvl1pPr>
            <a:lvl2pPr marR="0" lvl="1"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2pPr>
            <a:lvl3pPr marR="0" lvl="2"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3pPr>
            <a:lvl4pPr marR="0" lvl="3"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4pPr>
            <a:lvl5pPr marR="0" lvl="4"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5pPr>
            <a:lvl6pPr marR="0" lvl="5"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6pPr>
            <a:lvl7pPr marR="0" lvl="6"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7pPr>
            <a:lvl8pPr marR="0" lvl="7"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8pPr>
            <a:lvl9pPr marR="0" lvl="8" algn="l">
              <a:lnSpc>
                <a:spcPct val="100000"/>
              </a:lnSpc>
              <a:spcBef>
                <a:spcPts val="0"/>
              </a:spcBef>
              <a:spcAft>
                <a:spcPts val="0"/>
              </a:spcAft>
              <a:buSzPts val="1100"/>
              <a:buNone/>
              <a:defRPr sz="1400" b="0" i="0" u="none" strike="noStrike" cap="none">
                <a:solidFill>
                  <a:schemeClr val="dk1"/>
                </a:solidFill>
                <a:latin typeface="Open Sans"/>
                <a:ea typeface="Open Sans"/>
                <a:cs typeface="Open Sans"/>
                <a:sym typeface="Open Sans"/>
              </a:defRPr>
            </a:lvl9pPr>
          </a:lstStyle>
          <a:p>
            <a:endParaRPr/>
          </a:p>
        </p:txBody>
      </p:sp>
      <p:pic>
        <p:nvPicPr>
          <p:cNvPr id="63" name="Google Shape;63;p21"/>
          <p:cNvPicPr preferRelativeResize="0"/>
          <p:nvPr/>
        </p:nvPicPr>
        <p:blipFill rotWithShape="1">
          <a:blip r:embed="rId2">
            <a:alphaModFix/>
          </a:blip>
          <a:srcRect/>
          <a:stretch/>
        </p:blipFill>
        <p:spPr>
          <a:xfrm>
            <a:off x="640080" y="4672584"/>
            <a:ext cx="1241367" cy="1828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CUSTOM_6">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640080" y="411480"/>
            <a:ext cx="7868100" cy="749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22"/>
          <p:cNvSpPr txBox="1">
            <a:spLocks noGrp="1"/>
          </p:cNvSpPr>
          <p:nvPr>
            <p:ph type="sldNum" idx="12"/>
          </p:nvPr>
        </p:nvSpPr>
        <p:spPr>
          <a:xfrm>
            <a:off x="7909490" y="4700016"/>
            <a:ext cx="594300" cy="183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CUSTOM_5">
    <p:spTree>
      <p:nvGrpSpPr>
        <p:cNvPr id="1" name="Shape 67"/>
        <p:cNvGrpSpPr/>
        <p:nvPr/>
      </p:nvGrpSpPr>
      <p:grpSpPr>
        <a:xfrm>
          <a:off x="0" y="0"/>
          <a:ext cx="0" cy="0"/>
          <a:chOff x="0" y="0"/>
          <a:chExt cx="0" cy="0"/>
        </a:xfrm>
      </p:grpSpPr>
      <p:sp>
        <p:nvSpPr>
          <p:cNvPr id="68" name="Google Shape;68;p23"/>
          <p:cNvSpPr txBox="1">
            <a:spLocks noGrp="1"/>
          </p:cNvSpPr>
          <p:nvPr>
            <p:ph type="sldNum" idx="12"/>
          </p:nvPr>
        </p:nvSpPr>
        <p:spPr>
          <a:xfrm>
            <a:off x="7909490" y="4700016"/>
            <a:ext cx="594300" cy="1830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23"/>
          <p:cNvPicPr preferRelativeResize="0"/>
          <p:nvPr/>
        </p:nvPicPr>
        <p:blipFill rotWithShape="1">
          <a:blip r:embed="rId2">
            <a:alphaModFix/>
          </a:blip>
          <a:srcRect/>
          <a:stretch/>
        </p:blipFill>
        <p:spPr>
          <a:xfrm>
            <a:off x="640080" y="4672584"/>
            <a:ext cx="1241367" cy="1828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640080" y="411480"/>
            <a:ext cx="7868100" cy="7497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2"/>
              </a:buClr>
              <a:buSzPts val="3000"/>
              <a:buFont typeface="Open Sans"/>
              <a:buNone/>
              <a:defRPr sz="3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1100"/>
              <a:buFont typeface="Open Sans SemiBold"/>
              <a:buNone/>
              <a:defRPr sz="1400" b="0" i="0" u="none" strike="noStrike" cap="none">
                <a:solidFill>
                  <a:schemeClr val="dk1"/>
                </a:solidFill>
                <a:latin typeface="Open Sans SemiBold"/>
                <a:ea typeface="Open Sans SemiBold"/>
                <a:cs typeface="Open Sans SemiBold"/>
                <a:sym typeface="Open Sans SemiBold"/>
              </a:defRPr>
            </a:lvl2pPr>
            <a:lvl3pPr marR="0" lvl="2" algn="l" rtl="0">
              <a:lnSpc>
                <a:spcPct val="100000"/>
              </a:lnSpc>
              <a:spcBef>
                <a:spcPts val="0"/>
              </a:spcBef>
              <a:spcAft>
                <a:spcPts val="0"/>
              </a:spcAft>
              <a:buClr>
                <a:schemeClr val="dk1"/>
              </a:buClr>
              <a:buSzPts val="1100"/>
              <a:buFont typeface="Open Sans SemiBold"/>
              <a:buNone/>
              <a:defRPr sz="1400" b="0" i="0" u="none" strike="noStrike" cap="none">
                <a:solidFill>
                  <a:schemeClr val="dk1"/>
                </a:solidFill>
                <a:latin typeface="Open Sans SemiBold"/>
                <a:ea typeface="Open Sans SemiBold"/>
                <a:cs typeface="Open Sans SemiBold"/>
                <a:sym typeface="Open Sans SemiBold"/>
              </a:defRPr>
            </a:lvl3pPr>
            <a:lvl4pPr marR="0" lvl="3" algn="l" rtl="0">
              <a:lnSpc>
                <a:spcPct val="100000"/>
              </a:lnSpc>
              <a:spcBef>
                <a:spcPts val="0"/>
              </a:spcBef>
              <a:spcAft>
                <a:spcPts val="0"/>
              </a:spcAft>
              <a:buClr>
                <a:schemeClr val="dk1"/>
              </a:buClr>
              <a:buSzPts val="1100"/>
              <a:buFont typeface="Open Sans SemiBold"/>
              <a:buNone/>
              <a:defRPr sz="1400" b="0" i="0" u="none" strike="noStrike" cap="none">
                <a:solidFill>
                  <a:schemeClr val="dk1"/>
                </a:solidFill>
                <a:latin typeface="Open Sans SemiBold"/>
                <a:ea typeface="Open Sans SemiBold"/>
                <a:cs typeface="Open Sans SemiBold"/>
                <a:sym typeface="Open Sans SemiBold"/>
              </a:defRPr>
            </a:lvl4pPr>
            <a:lvl5pPr marR="0" lvl="4" algn="l" rtl="0">
              <a:lnSpc>
                <a:spcPct val="100000"/>
              </a:lnSpc>
              <a:spcBef>
                <a:spcPts val="0"/>
              </a:spcBef>
              <a:spcAft>
                <a:spcPts val="0"/>
              </a:spcAft>
              <a:buClr>
                <a:schemeClr val="dk1"/>
              </a:buClr>
              <a:buSzPts val="1100"/>
              <a:buFont typeface="Open Sans SemiBold"/>
              <a:buNone/>
              <a:defRPr sz="1400" b="0" i="0" u="none" strike="noStrike" cap="none">
                <a:solidFill>
                  <a:schemeClr val="dk1"/>
                </a:solidFill>
                <a:latin typeface="Open Sans SemiBold"/>
                <a:ea typeface="Open Sans SemiBold"/>
                <a:cs typeface="Open Sans SemiBold"/>
                <a:sym typeface="Open Sans SemiBold"/>
              </a:defRPr>
            </a:lvl5pPr>
            <a:lvl6pPr marR="0" lvl="5" algn="l" rtl="0">
              <a:lnSpc>
                <a:spcPct val="100000"/>
              </a:lnSpc>
              <a:spcBef>
                <a:spcPts val="0"/>
              </a:spcBef>
              <a:spcAft>
                <a:spcPts val="0"/>
              </a:spcAft>
              <a:buClr>
                <a:schemeClr val="dk1"/>
              </a:buClr>
              <a:buSzPts val="1100"/>
              <a:buFont typeface="Open Sans SemiBold"/>
              <a:buNone/>
              <a:defRPr sz="1400" b="0" i="0" u="none" strike="noStrike" cap="none">
                <a:solidFill>
                  <a:schemeClr val="dk1"/>
                </a:solidFill>
                <a:latin typeface="Open Sans SemiBold"/>
                <a:ea typeface="Open Sans SemiBold"/>
                <a:cs typeface="Open Sans SemiBold"/>
                <a:sym typeface="Open Sans SemiBold"/>
              </a:defRPr>
            </a:lvl6pPr>
            <a:lvl7pPr marR="0" lvl="6" algn="l" rtl="0">
              <a:lnSpc>
                <a:spcPct val="100000"/>
              </a:lnSpc>
              <a:spcBef>
                <a:spcPts val="0"/>
              </a:spcBef>
              <a:spcAft>
                <a:spcPts val="0"/>
              </a:spcAft>
              <a:buClr>
                <a:schemeClr val="dk1"/>
              </a:buClr>
              <a:buSzPts val="1100"/>
              <a:buFont typeface="Open Sans SemiBold"/>
              <a:buNone/>
              <a:defRPr sz="1400" b="0" i="0" u="none" strike="noStrike" cap="none">
                <a:solidFill>
                  <a:schemeClr val="dk1"/>
                </a:solidFill>
                <a:latin typeface="Open Sans SemiBold"/>
                <a:ea typeface="Open Sans SemiBold"/>
                <a:cs typeface="Open Sans SemiBold"/>
                <a:sym typeface="Open Sans SemiBold"/>
              </a:defRPr>
            </a:lvl7pPr>
            <a:lvl8pPr marR="0" lvl="7" algn="l" rtl="0">
              <a:lnSpc>
                <a:spcPct val="100000"/>
              </a:lnSpc>
              <a:spcBef>
                <a:spcPts val="0"/>
              </a:spcBef>
              <a:spcAft>
                <a:spcPts val="0"/>
              </a:spcAft>
              <a:buClr>
                <a:schemeClr val="dk1"/>
              </a:buClr>
              <a:buSzPts val="1100"/>
              <a:buFont typeface="Open Sans SemiBold"/>
              <a:buNone/>
              <a:defRPr sz="1400" b="0" i="0" u="none" strike="noStrike" cap="none">
                <a:solidFill>
                  <a:schemeClr val="dk1"/>
                </a:solidFill>
                <a:latin typeface="Open Sans SemiBold"/>
                <a:ea typeface="Open Sans SemiBold"/>
                <a:cs typeface="Open Sans SemiBold"/>
                <a:sym typeface="Open Sans SemiBold"/>
              </a:defRPr>
            </a:lvl8pPr>
            <a:lvl9pPr marR="0" lvl="8" algn="l" rtl="0">
              <a:lnSpc>
                <a:spcPct val="100000"/>
              </a:lnSpc>
              <a:spcBef>
                <a:spcPts val="0"/>
              </a:spcBef>
              <a:spcAft>
                <a:spcPts val="0"/>
              </a:spcAft>
              <a:buClr>
                <a:schemeClr val="dk1"/>
              </a:buClr>
              <a:buSzPts val="1100"/>
              <a:buFont typeface="Open Sans SemiBold"/>
              <a:buNone/>
              <a:defRPr sz="1400" b="0" i="0" u="none" strike="noStrike" cap="none">
                <a:solidFill>
                  <a:schemeClr val="dk1"/>
                </a:solidFill>
                <a:latin typeface="Open Sans SemiBold"/>
                <a:ea typeface="Open Sans SemiBold"/>
                <a:cs typeface="Open Sans SemiBold"/>
                <a:sym typeface="Open Sans SemiBold"/>
              </a:defRPr>
            </a:lvl9pPr>
          </a:lstStyle>
          <a:p>
            <a:endParaRPr/>
          </a:p>
        </p:txBody>
      </p:sp>
      <p:sp>
        <p:nvSpPr>
          <p:cNvPr id="7" name="Google Shape;7;p14"/>
          <p:cNvSpPr txBox="1">
            <a:spLocks noGrp="1"/>
          </p:cNvSpPr>
          <p:nvPr>
            <p:ph type="body" idx="1"/>
          </p:nvPr>
        </p:nvSpPr>
        <p:spPr>
          <a:xfrm>
            <a:off x="640080" y="1207008"/>
            <a:ext cx="7863900" cy="3263400"/>
          </a:xfrm>
          <a:prstGeom prst="rect">
            <a:avLst/>
          </a:prstGeom>
          <a:noFill/>
          <a:ln>
            <a:noFill/>
          </a:ln>
        </p:spPr>
        <p:txBody>
          <a:bodyPr spcFirstLastPara="1" wrap="square" lIns="0" tIns="0" rIns="0" bIns="0" anchor="t" anchorCtr="0">
            <a:noAutofit/>
          </a:bodyPr>
          <a:lstStyle>
            <a:lvl1pPr marL="457200" marR="0" lvl="0" indent="-361950" algn="l" rtl="0">
              <a:lnSpc>
                <a:spcPct val="130000"/>
              </a:lnSpc>
              <a:spcBef>
                <a:spcPts val="4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13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13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3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Google Shape;8;p14"/>
          <p:cNvSpPr txBox="1">
            <a:spLocks noGrp="1"/>
          </p:cNvSpPr>
          <p:nvPr>
            <p:ph type="dt" idx="10"/>
          </p:nvPr>
        </p:nvSpPr>
        <p:spPr>
          <a:xfrm>
            <a:off x="2681700" y="4709160"/>
            <a:ext cx="4706100" cy="183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2"/>
              </a:buClr>
              <a:buSzPts val="1100"/>
              <a:buFont typeface="Arial"/>
              <a:buNone/>
              <a:defRPr sz="9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a:ea typeface="Open Sans"/>
                <a:cs typeface="Open Sans"/>
                <a:sym typeface="Open Sans"/>
              </a:defRPr>
            </a:lvl9pPr>
          </a:lstStyle>
          <a:p>
            <a:endParaRPr/>
          </a:p>
        </p:txBody>
      </p:sp>
      <p:sp>
        <p:nvSpPr>
          <p:cNvPr id="9" name="Google Shape;9;p14"/>
          <p:cNvSpPr txBox="1">
            <a:spLocks noGrp="1"/>
          </p:cNvSpPr>
          <p:nvPr>
            <p:ph type="sldNum" idx="12"/>
          </p:nvPr>
        </p:nvSpPr>
        <p:spPr>
          <a:xfrm>
            <a:off x="7909490" y="4700016"/>
            <a:ext cx="594300" cy="1830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3">
          <p15:clr>
            <a:srgbClr val="EA4335"/>
          </p15:clr>
        </p15:guide>
        <p15:guide id="2" orient="horz" pos="761">
          <p15:clr>
            <a:srgbClr val="EA4335"/>
          </p15:clr>
        </p15:guide>
        <p15:guide id="3" orient="horz" pos="3059">
          <p15:clr>
            <a:srgbClr val="EA4335"/>
          </p15:clr>
        </p15:guide>
        <p15:guide id="4" pos="403">
          <p15:clr>
            <a:srgbClr val="EA4335"/>
          </p15:clr>
        </p15:guide>
        <p15:guide id="5" pos="5357">
          <p15:clr>
            <a:srgbClr val="EA4335"/>
          </p15:clr>
        </p15:guide>
        <p15:guide id="6" orient="horz" pos="2816">
          <p15:clr>
            <a:srgbClr val="EA4335"/>
          </p15:clr>
        </p15:guide>
        <p15:guide id="7" orient="horz" pos="259">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mailto:eveg@unop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annmarieq@unop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339050" y="1841339"/>
            <a:ext cx="6465900" cy="1207500"/>
          </a:xfrm>
          <a:prstGeom prst="rect">
            <a:avLst/>
          </a:prstGeom>
          <a:noFill/>
          <a:ln>
            <a:noFill/>
          </a:ln>
        </p:spPr>
        <p:txBody>
          <a:bodyPr spcFirstLastPara="1" wrap="square" lIns="0" tIns="0" rIns="0" bIns="0" anchor="b" anchorCtr="0">
            <a:noAutofit/>
          </a:bodyPr>
          <a:lstStyle/>
          <a:p>
            <a:pPr marL="0" lvl="0" indent="0" rtl="0">
              <a:lnSpc>
                <a:spcPct val="90000"/>
              </a:lnSpc>
              <a:spcBef>
                <a:spcPts val="0"/>
              </a:spcBef>
              <a:spcAft>
                <a:spcPts val="0"/>
              </a:spcAft>
              <a:buClr>
                <a:schemeClr val="lt1"/>
              </a:buClr>
              <a:buSzPts val="7200"/>
              <a:buFont typeface="Palatino Linotype"/>
              <a:buNone/>
            </a:pPr>
            <a:r>
              <a:rPr lang="fr-FR" sz="3200" b="0" dirty="0">
                <a:latin typeface="Palatino Linotype"/>
                <a:ea typeface="Palatino Linotype"/>
                <a:cs typeface="Palatino Linotype"/>
                <a:sym typeface="Palatino Linotype"/>
              </a:rPr>
              <a:t>Atelier virtuel de capitalisation des bonnes pratiques et leçons apprises à travers la mise en œuvre des projets SUN</a:t>
            </a:r>
            <a:endParaRPr sz="1600" dirty="0"/>
          </a:p>
        </p:txBody>
      </p:sp>
      <p:sp>
        <p:nvSpPr>
          <p:cNvPr id="94" name="Google Shape;94;p1"/>
          <p:cNvSpPr txBox="1">
            <a:spLocks noGrp="1"/>
          </p:cNvSpPr>
          <p:nvPr>
            <p:ph type="subTitle" idx="1"/>
          </p:nvPr>
        </p:nvSpPr>
        <p:spPr>
          <a:xfrm>
            <a:off x="5012267" y="3175500"/>
            <a:ext cx="3699732" cy="16806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800"/>
              <a:buNone/>
            </a:pPr>
            <a:endParaRPr dirty="0">
              <a:latin typeface="Palatino Linotype"/>
              <a:ea typeface="Palatino Linotype"/>
              <a:cs typeface="Palatino Linotype"/>
              <a:sym typeface="Palatino Linotype"/>
            </a:endParaRPr>
          </a:p>
          <a:p>
            <a:pPr marL="0" lvl="0" indent="0" algn="r" rtl="0">
              <a:lnSpc>
                <a:spcPct val="100000"/>
              </a:lnSpc>
              <a:spcBef>
                <a:spcPts val="0"/>
              </a:spcBef>
              <a:spcAft>
                <a:spcPts val="0"/>
              </a:spcAft>
              <a:buSzPts val="1800"/>
              <a:buNone/>
            </a:pPr>
            <a:endParaRPr dirty="0">
              <a:latin typeface="Palatino Linotype"/>
              <a:ea typeface="Palatino Linotype"/>
              <a:cs typeface="Palatino Linotype"/>
              <a:sym typeface="Palatino Linotype"/>
            </a:endParaRPr>
          </a:p>
          <a:p>
            <a:pPr marL="0" lvl="0" indent="0" algn="r" rtl="0">
              <a:lnSpc>
                <a:spcPct val="100000"/>
              </a:lnSpc>
              <a:spcBef>
                <a:spcPts val="0"/>
              </a:spcBef>
              <a:spcAft>
                <a:spcPts val="0"/>
              </a:spcAft>
              <a:buSzPts val="1800"/>
              <a:buNone/>
            </a:pPr>
            <a:endParaRPr dirty="0">
              <a:latin typeface="Palatino Linotype"/>
              <a:ea typeface="Palatino Linotype"/>
              <a:cs typeface="Palatino Linotype"/>
              <a:sym typeface="Palatino Linotype"/>
            </a:endParaRPr>
          </a:p>
          <a:p>
            <a:pPr marL="0" lvl="0" indent="0" algn="r" rtl="0">
              <a:lnSpc>
                <a:spcPct val="100000"/>
              </a:lnSpc>
              <a:spcBef>
                <a:spcPts val="0"/>
              </a:spcBef>
              <a:spcAft>
                <a:spcPts val="0"/>
              </a:spcAft>
              <a:buSzPts val="1800"/>
              <a:buNone/>
            </a:pPr>
            <a:endParaRPr dirty="0">
              <a:latin typeface="Palatino Linotype"/>
              <a:ea typeface="Palatino Linotype"/>
              <a:cs typeface="Palatino Linotype"/>
              <a:sym typeface="Palatino Linotype"/>
            </a:endParaRPr>
          </a:p>
          <a:p>
            <a:pPr marL="0" lvl="0" indent="0" algn="r" rtl="0">
              <a:lnSpc>
                <a:spcPct val="100000"/>
              </a:lnSpc>
              <a:spcBef>
                <a:spcPts val="0"/>
              </a:spcBef>
              <a:spcAft>
                <a:spcPts val="0"/>
              </a:spcAft>
              <a:buClr>
                <a:srgbClr val="000000"/>
              </a:buClr>
              <a:buSzPts val="1800"/>
              <a:buFont typeface="Arial"/>
              <a:buNone/>
            </a:pPr>
            <a:r>
              <a:rPr lang="en" dirty="0">
                <a:latin typeface="Palatino Linotype"/>
                <a:ea typeface="Palatino Linotype"/>
                <a:cs typeface="Palatino Linotype"/>
                <a:sym typeface="Palatino Linotype"/>
              </a:rPr>
              <a:t>Fonds Commun du </a:t>
            </a:r>
          </a:p>
          <a:p>
            <a:pPr marL="0" lvl="0" indent="0" algn="r" rtl="0">
              <a:lnSpc>
                <a:spcPct val="100000"/>
              </a:lnSpc>
              <a:spcBef>
                <a:spcPts val="0"/>
              </a:spcBef>
              <a:spcAft>
                <a:spcPts val="0"/>
              </a:spcAft>
              <a:buClr>
                <a:srgbClr val="000000"/>
              </a:buClr>
              <a:buSzPts val="1800"/>
              <a:buFont typeface="Arial"/>
              <a:buNone/>
            </a:pPr>
            <a:r>
              <a:rPr lang="en" dirty="0">
                <a:latin typeface="Palatino Linotype"/>
                <a:ea typeface="Palatino Linotype"/>
                <a:cs typeface="Palatino Linotype"/>
                <a:sym typeface="Palatino Linotype"/>
              </a:rPr>
              <a:t>Mouvement SUN/UNOPS </a:t>
            </a:r>
            <a:endParaRPr dirty="0">
              <a:latin typeface="Palatino Linotype"/>
              <a:ea typeface="Palatino Linotype"/>
              <a:cs typeface="Palatino Linotype"/>
              <a:sym typeface="Palatino Linotype"/>
            </a:endParaRPr>
          </a:p>
          <a:p>
            <a:pPr marL="0" lvl="0" indent="0" algn="r" rtl="0">
              <a:lnSpc>
                <a:spcPct val="100000"/>
              </a:lnSpc>
              <a:spcBef>
                <a:spcPts val="0"/>
              </a:spcBef>
              <a:spcAft>
                <a:spcPts val="0"/>
              </a:spcAft>
              <a:buClr>
                <a:srgbClr val="000000"/>
              </a:buClr>
              <a:buSzPts val="1800"/>
              <a:buFont typeface="Arial"/>
              <a:buNone/>
            </a:pPr>
            <a:endParaRPr dirty="0">
              <a:latin typeface="Palatino Linotype"/>
              <a:ea typeface="Palatino Linotype"/>
              <a:cs typeface="Palatino Linotype"/>
              <a:sym typeface="Palatino Linotype"/>
            </a:endParaRPr>
          </a:p>
          <a:p>
            <a:pPr marL="0" lvl="0" indent="0" algn="r" rtl="0">
              <a:lnSpc>
                <a:spcPct val="100000"/>
              </a:lnSpc>
              <a:spcBef>
                <a:spcPts val="0"/>
              </a:spcBef>
              <a:spcAft>
                <a:spcPts val="0"/>
              </a:spcAft>
              <a:buClr>
                <a:srgbClr val="000000"/>
              </a:buClr>
              <a:buSzPts val="1800"/>
              <a:buFont typeface="Arial"/>
              <a:buNone/>
            </a:pPr>
            <a:endParaRPr sz="1400" dirty="0">
              <a:solidFill>
                <a:srgbClr val="000000"/>
              </a:solidFill>
              <a:latin typeface="Arial"/>
              <a:ea typeface="Arial"/>
              <a:cs typeface="Arial"/>
              <a:sym typeface="Arial"/>
            </a:endParaRPr>
          </a:p>
          <a:p>
            <a:pPr marL="0" lvl="0" indent="0" algn="ctr" rtl="0">
              <a:lnSpc>
                <a:spcPct val="130000"/>
              </a:lnSpc>
              <a:spcBef>
                <a:spcPts val="0"/>
              </a:spcBef>
              <a:spcAft>
                <a:spcPts val="0"/>
              </a:spcAft>
              <a:buSzPts val="1800"/>
              <a:buNone/>
            </a:pPr>
            <a:endParaRPr dirty="0"/>
          </a:p>
        </p:txBody>
      </p:sp>
      <p:sp>
        <p:nvSpPr>
          <p:cNvPr id="8" name="Google Shape;93;p1">
            <a:extLst>
              <a:ext uri="{FF2B5EF4-FFF2-40B4-BE49-F238E27FC236}">
                <a16:creationId xmlns:a16="http://schemas.microsoft.com/office/drawing/2014/main" id="{1C9FF2EC-A261-4AE3-9FC1-C9AABEBA3788}"/>
              </a:ext>
            </a:extLst>
          </p:cNvPr>
          <p:cNvSpPr txBox="1">
            <a:spLocks/>
          </p:cNvSpPr>
          <p:nvPr/>
        </p:nvSpPr>
        <p:spPr>
          <a:xfrm>
            <a:off x="7236177" y="3747911"/>
            <a:ext cx="1468861" cy="29076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000"/>
              <a:buFont typeface="Open Sans"/>
              <a:buNone/>
              <a:defRPr sz="4000" b="1"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4000"/>
              <a:buFont typeface="Open Sans SemiBold"/>
              <a:buNone/>
              <a:defRPr sz="4000" b="0" i="0" u="none" strike="noStrike" cap="none">
                <a:solidFill>
                  <a:schemeClr val="dk1"/>
                </a:solidFill>
                <a:latin typeface="Open Sans SemiBold"/>
                <a:ea typeface="Open Sans SemiBold"/>
                <a:cs typeface="Open Sans SemiBold"/>
                <a:sym typeface="Open Sans SemiBold"/>
              </a:defRPr>
            </a:lvl2pPr>
            <a:lvl3pPr marR="0" lvl="2" algn="l" rtl="0">
              <a:lnSpc>
                <a:spcPct val="100000"/>
              </a:lnSpc>
              <a:spcBef>
                <a:spcPts val="0"/>
              </a:spcBef>
              <a:spcAft>
                <a:spcPts val="0"/>
              </a:spcAft>
              <a:buClr>
                <a:schemeClr val="dk1"/>
              </a:buClr>
              <a:buSzPts val="4000"/>
              <a:buFont typeface="Open Sans SemiBold"/>
              <a:buNone/>
              <a:defRPr sz="4000" b="0" i="0" u="none" strike="noStrike" cap="none">
                <a:solidFill>
                  <a:schemeClr val="dk1"/>
                </a:solidFill>
                <a:latin typeface="Open Sans SemiBold"/>
                <a:ea typeface="Open Sans SemiBold"/>
                <a:cs typeface="Open Sans SemiBold"/>
                <a:sym typeface="Open Sans SemiBold"/>
              </a:defRPr>
            </a:lvl3pPr>
            <a:lvl4pPr marR="0" lvl="3" algn="l" rtl="0">
              <a:lnSpc>
                <a:spcPct val="100000"/>
              </a:lnSpc>
              <a:spcBef>
                <a:spcPts val="0"/>
              </a:spcBef>
              <a:spcAft>
                <a:spcPts val="0"/>
              </a:spcAft>
              <a:buClr>
                <a:schemeClr val="dk1"/>
              </a:buClr>
              <a:buSzPts val="4000"/>
              <a:buFont typeface="Open Sans SemiBold"/>
              <a:buNone/>
              <a:defRPr sz="4000" b="0" i="0" u="none" strike="noStrike" cap="none">
                <a:solidFill>
                  <a:schemeClr val="dk1"/>
                </a:solidFill>
                <a:latin typeface="Open Sans SemiBold"/>
                <a:ea typeface="Open Sans SemiBold"/>
                <a:cs typeface="Open Sans SemiBold"/>
                <a:sym typeface="Open Sans SemiBold"/>
              </a:defRPr>
            </a:lvl4pPr>
            <a:lvl5pPr marR="0" lvl="4" algn="l" rtl="0">
              <a:lnSpc>
                <a:spcPct val="100000"/>
              </a:lnSpc>
              <a:spcBef>
                <a:spcPts val="0"/>
              </a:spcBef>
              <a:spcAft>
                <a:spcPts val="0"/>
              </a:spcAft>
              <a:buClr>
                <a:schemeClr val="dk1"/>
              </a:buClr>
              <a:buSzPts val="4000"/>
              <a:buFont typeface="Open Sans SemiBold"/>
              <a:buNone/>
              <a:defRPr sz="4000" b="0" i="0" u="none" strike="noStrike" cap="none">
                <a:solidFill>
                  <a:schemeClr val="dk1"/>
                </a:solidFill>
                <a:latin typeface="Open Sans SemiBold"/>
                <a:ea typeface="Open Sans SemiBold"/>
                <a:cs typeface="Open Sans SemiBold"/>
                <a:sym typeface="Open Sans SemiBold"/>
              </a:defRPr>
            </a:lvl5pPr>
            <a:lvl6pPr marR="0" lvl="5" algn="l" rtl="0">
              <a:lnSpc>
                <a:spcPct val="100000"/>
              </a:lnSpc>
              <a:spcBef>
                <a:spcPts val="0"/>
              </a:spcBef>
              <a:spcAft>
                <a:spcPts val="0"/>
              </a:spcAft>
              <a:buClr>
                <a:schemeClr val="dk1"/>
              </a:buClr>
              <a:buSzPts val="4000"/>
              <a:buFont typeface="Open Sans SemiBold"/>
              <a:buNone/>
              <a:defRPr sz="4000" b="0" i="0" u="none" strike="noStrike" cap="none">
                <a:solidFill>
                  <a:schemeClr val="dk1"/>
                </a:solidFill>
                <a:latin typeface="Open Sans SemiBold"/>
                <a:ea typeface="Open Sans SemiBold"/>
                <a:cs typeface="Open Sans SemiBold"/>
                <a:sym typeface="Open Sans SemiBold"/>
              </a:defRPr>
            </a:lvl6pPr>
            <a:lvl7pPr marR="0" lvl="6" algn="l" rtl="0">
              <a:lnSpc>
                <a:spcPct val="100000"/>
              </a:lnSpc>
              <a:spcBef>
                <a:spcPts val="0"/>
              </a:spcBef>
              <a:spcAft>
                <a:spcPts val="0"/>
              </a:spcAft>
              <a:buClr>
                <a:schemeClr val="dk1"/>
              </a:buClr>
              <a:buSzPts val="4000"/>
              <a:buFont typeface="Open Sans SemiBold"/>
              <a:buNone/>
              <a:defRPr sz="4000" b="0" i="0" u="none" strike="noStrike" cap="none">
                <a:solidFill>
                  <a:schemeClr val="dk1"/>
                </a:solidFill>
                <a:latin typeface="Open Sans SemiBold"/>
                <a:ea typeface="Open Sans SemiBold"/>
                <a:cs typeface="Open Sans SemiBold"/>
                <a:sym typeface="Open Sans SemiBold"/>
              </a:defRPr>
            </a:lvl7pPr>
            <a:lvl8pPr marR="0" lvl="7" algn="l" rtl="0">
              <a:lnSpc>
                <a:spcPct val="100000"/>
              </a:lnSpc>
              <a:spcBef>
                <a:spcPts val="0"/>
              </a:spcBef>
              <a:spcAft>
                <a:spcPts val="0"/>
              </a:spcAft>
              <a:buClr>
                <a:schemeClr val="dk1"/>
              </a:buClr>
              <a:buSzPts val="4000"/>
              <a:buFont typeface="Open Sans SemiBold"/>
              <a:buNone/>
              <a:defRPr sz="4000" b="0" i="0" u="none" strike="noStrike" cap="none">
                <a:solidFill>
                  <a:schemeClr val="dk1"/>
                </a:solidFill>
                <a:latin typeface="Open Sans SemiBold"/>
                <a:ea typeface="Open Sans SemiBold"/>
                <a:cs typeface="Open Sans SemiBold"/>
                <a:sym typeface="Open Sans SemiBold"/>
              </a:defRPr>
            </a:lvl8pPr>
            <a:lvl9pPr marR="0" lvl="8" algn="l" rtl="0">
              <a:lnSpc>
                <a:spcPct val="100000"/>
              </a:lnSpc>
              <a:spcBef>
                <a:spcPts val="0"/>
              </a:spcBef>
              <a:spcAft>
                <a:spcPts val="0"/>
              </a:spcAft>
              <a:buClr>
                <a:schemeClr val="dk1"/>
              </a:buClr>
              <a:buSzPts val="4000"/>
              <a:buFont typeface="Open Sans SemiBold"/>
              <a:buNone/>
              <a:defRPr sz="4000" b="0" i="0" u="none" strike="noStrike" cap="none">
                <a:solidFill>
                  <a:schemeClr val="dk1"/>
                </a:solidFill>
                <a:latin typeface="Open Sans SemiBold"/>
                <a:ea typeface="Open Sans SemiBold"/>
                <a:cs typeface="Open Sans SemiBold"/>
                <a:sym typeface="Open Sans SemiBold"/>
              </a:defRPr>
            </a:lvl9pPr>
          </a:lstStyle>
          <a:p>
            <a:pPr algn="r">
              <a:lnSpc>
                <a:spcPct val="90000"/>
              </a:lnSpc>
              <a:buSzPts val="7200"/>
              <a:buFont typeface="Palatino Linotype"/>
              <a:buNone/>
            </a:pPr>
            <a:r>
              <a:rPr lang="fr-FR" sz="1200" b="0" dirty="0">
                <a:latin typeface="Palatino Linotype"/>
                <a:sym typeface="Palatino Linotype"/>
              </a:rPr>
              <a:t>20 Novembre 2020</a:t>
            </a:r>
            <a:endParaRPr lang="fr-FR" sz="800" dirty="0"/>
          </a:p>
        </p:txBody>
      </p:sp>
      <p:pic>
        <p:nvPicPr>
          <p:cNvPr id="9" name="Picture 8">
            <a:extLst>
              <a:ext uri="{FF2B5EF4-FFF2-40B4-BE49-F238E27FC236}">
                <a16:creationId xmlns:a16="http://schemas.microsoft.com/office/drawing/2014/main" id="{43F0B258-C5C4-4A99-BA68-44CCD5996C4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1734" y="3428823"/>
            <a:ext cx="1033145" cy="638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1FAB-40CE-4819-8FB1-FC3177F201CF}"/>
              </a:ext>
            </a:extLst>
          </p:cNvPr>
          <p:cNvSpPr>
            <a:spLocks noGrp="1"/>
          </p:cNvSpPr>
          <p:nvPr>
            <p:ph type="title"/>
          </p:nvPr>
        </p:nvSpPr>
        <p:spPr>
          <a:xfrm>
            <a:off x="587524" y="1342330"/>
            <a:ext cx="7619116" cy="1229420"/>
          </a:xfrm>
        </p:spPr>
        <p:txBody>
          <a:bodyPr/>
          <a:lstStyle/>
          <a:p>
            <a:r>
              <a:rPr lang="en-US" dirty="0" err="1"/>
              <a:t>Recommandations</a:t>
            </a:r>
            <a:r>
              <a:rPr lang="en-US" dirty="0"/>
              <a:t>-cl</a:t>
            </a:r>
            <a:r>
              <a:rPr lang="fr-FR" dirty="0"/>
              <a:t>é</a:t>
            </a:r>
            <a:r>
              <a:rPr lang="en-US" dirty="0"/>
              <a:t>s bas</a:t>
            </a:r>
            <a:r>
              <a:rPr lang="fr-FR" dirty="0"/>
              <a:t>é</a:t>
            </a:r>
            <a:r>
              <a:rPr lang="en-US" dirty="0"/>
              <a:t>es sur les exp</a:t>
            </a:r>
            <a:r>
              <a:rPr lang="fr-FR" dirty="0"/>
              <a:t>é</a:t>
            </a:r>
            <a:r>
              <a:rPr lang="en-US" dirty="0" err="1"/>
              <a:t>riences</a:t>
            </a:r>
            <a:r>
              <a:rPr lang="en-US" dirty="0"/>
              <a:t> des b</a:t>
            </a:r>
            <a:r>
              <a:rPr lang="fr-FR" dirty="0"/>
              <a:t>é</a:t>
            </a:r>
            <a:r>
              <a:rPr lang="en-US" dirty="0"/>
              <a:t>n</a:t>
            </a:r>
            <a:r>
              <a:rPr lang="fr-FR" dirty="0"/>
              <a:t>é</a:t>
            </a:r>
            <a:r>
              <a:rPr lang="en-US" dirty="0" err="1"/>
              <a:t>ficiaires</a:t>
            </a:r>
            <a:r>
              <a:rPr lang="en-US" dirty="0"/>
              <a:t> </a:t>
            </a:r>
          </a:p>
        </p:txBody>
      </p:sp>
      <p:sp>
        <p:nvSpPr>
          <p:cNvPr id="3" name="Slide Number Placeholder 2">
            <a:extLst>
              <a:ext uri="{FF2B5EF4-FFF2-40B4-BE49-F238E27FC236}">
                <a16:creationId xmlns:a16="http://schemas.microsoft.com/office/drawing/2014/main" id="{81E0561D-C680-4283-B819-E0CE0AF6DA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4" name="Picture 3">
            <a:extLst>
              <a:ext uri="{FF2B5EF4-FFF2-40B4-BE49-F238E27FC236}">
                <a16:creationId xmlns:a16="http://schemas.microsoft.com/office/drawing/2014/main" id="{FA13F4A2-CB03-42E7-A141-7F7069B68E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15094" y="4244841"/>
            <a:ext cx="1033145" cy="638175"/>
          </a:xfrm>
          <a:prstGeom prst="rect">
            <a:avLst/>
          </a:prstGeom>
          <a:noFill/>
          <a:ln>
            <a:noFill/>
          </a:ln>
        </p:spPr>
      </p:pic>
    </p:spTree>
    <p:extLst>
      <p:ext uri="{BB962C8B-B14F-4D97-AF65-F5344CB8AC3E}">
        <p14:creationId xmlns:p14="http://schemas.microsoft.com/office/powerpoint/2010/main" val="1161577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967F0C-33AA-431D-B8B1-99FE4624A9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TextBox 3">
            <a:extLst>
              <a:ext uri="{FF2B5EF4-FFF2-40B4-BE49-F238E27FC236}">
                <a16:creationId xmlns:a16="http://schemas.microsoft.com/office/drawing/2014/main" id="{B282535E-D6D2-47AB-A5B6-00B869DC6C9B}"/>
              </a:ext>
            </a:extLst>
          </p:cNvPr>
          <p:cNvSpPr txBox="1"/>
          <p:nvPr/>
        </p:nvSpPr>
        <p:spPr>
          <a:xfrm>
            <a:off x="383458" y="114667"/>
            <a:ext cx="8377084" cy="4567917"/>
          </a:xfrm>
          <a:prstGeom prst="rect">
            <a:avLst/>
          </a:prstGeom>
          <a:noFill/>
        </p:spPr>
        <p:txBody>
          <a:bodyPr wrap="square">
            <a:spAutoFit/>
          </a:bodyPr>
          <a:lstStyle/>
          <a:p>
            <a:pPr algn="just" rtl="0">
              <a:spcBef>
                <a:spcPts val="0"/>
              </a:spcBef>
              <a:spcAft>
                <a:spcPts val="800"/>
              </a:spcAft>
            </a:pPr>
            <a:r>
              <a:rPr lang="fr-FR" sz="1250" b="1" u="sng" dirty="0">
                <a:solidFill>
                  <a:srgbClr val="FF0000"/>
                </a:solidFill>
                <a:latin typeface="Calibri" panose="020F0502020204030204" pitchFamily="34" charset="0"/>
              </a:rPr>
              <a:t>Une Alliance de la Société Civile (ASC) SUN proactive, organisée et décentralisée</a:t>
            </a:r>
          </a:p>
          <a:p>
            <a:pPr marL="342900" indent="-342900" algn="just">
              <a:spcAft>
                <a:spcPts val="800"/>
              </a:spcAft>
              <a:buFont typeface="Arial" panose="020B0604020202020204" pitchFamily="34" charset="0"/>
              <a:buChar char="•"/>
            </a:pPr>
            <a:r>
              <a:rPr lang="fr-FR" sz="1250" dirty="0">
                <a:latin typeface="Calibri" panose="020F0502020204030204" pitchFamily="34" charset="0"/>
              </a:rPr>
              <a:t>Les ASC SUN </a:t>
            </a:r>
            <a:r>
              <a:rPr lang="fr-FR" sz="1250" b="1" dirty="0">
                <a:latin typeface="Calibri" panose="020F0502020204030204" pitchFamily="34" charset="0"/>
              </a:rPr>
              <a:t>proactives</a:t>
            </a:r>
            <a:r>
              <a:rPr lang="fr-FR" sz="1250" dirty="0">
                <a:latin typeface="Calibri" panose="020F0502020204030204" pitchFamily="34" charset="0"/>
              </a:rPr>
              <a:t> et qui prennent des </a:t>
            </a:r>
            <a:r>
              <a:rPr lang="fr-FR" sz="1250" b="1" dirty="0">
                <a:latin typeface="Calibri" panose="020F0502020204030204" pitchFamily="34" charset="0"/>
              </a:rPr>
              <a:t>engagements pratiques et vérifiables</a:t>
            </a:r>
            <a:r>
              <a:rPr lang="fr-FR" sz="1250" dirty="0">
                <a:latin typeface="Calibri" panose="020F0502020204030204" pitchFamily="34" charset="0"/>
              </a:rPr>
              <a:t>/traçables sont très efficaces.</a:t>
            </a:r>
          </a:p>
          <a:p>
            <a:pPr marL="342900" indent="-342900" algn="just">
              <a:spcAft>
                <a:spcPts val="800"/>
              </a:spcAft>
              <a:buFont typeface="Arial" panose="020B0604020202020204" pitchFamily="34" charset="0"/>
              <a:buChar char="•"/>
            </a:pPr>
            <a:r>
              <a:rPr lang="fr-FR" sz="1250" dirty="0">
                <a:latin typeface="Calibri" panose="020F0502020204030204" pitchFamily="34" charset="0"/>
              </a:rPr>
              <a:t>Des </a:t>
            </a:r>
            <a:r>
              <a:rPr lang="fr-FR" sz="1250" b="1" dirty="0">
                <a:latin typeface="Calibri" panose="020F0502020204030204" pitchFamily="34" charset="0"/>
              </a:rPr>
              <a:t>réunions de revue de performance </a:t>
            </a:r>
            <a:r>
              <a:rPr lang="fr-FR" sz="1250" dirty="0">
                <a:latin typeface="Calibri" panose="020F0502020204030204" pitchFamily="34" charset="0"/>
              </a:rPr>
              <a:t>devraient être organisées </a:t>
            </a:r>
            <a:r>
              <a:rPr lang="fr-FR" sz="1250" b="1" dirty="0">
                <a:latin typeface="Calibri" panose="020F0502020204030204" pitchFamily="34" charset="0"/>
              </a:rPr>
              <a:t>périodiquement</a:t>
            </a:r>
            <a:r>
              <a:rPr lang="fr-FR" sz="1250" dirty="0">
                <a:latin typeface="Calibri" panose="020F0502020204030204" pitchFamily="34" charset="0"/>
              </a:rPr>
              <a:t> pour évaluer les activités de l'ASC et les efforts de coordination avec le gouvernement et autres parties prenantes-clés. L'ASC doit aussi être ouverte à recevoir des suggestions et commentaires de ses partenaires.</a:t>
            </a:r>
          </a:p>
          <a:p>
            <a:pPr marL="342900" indent="-342900" algn="just">
              <a:spcAft>
                <a:spcPts val="800"/>
              </a:spcAft>
              <a:buFont typeface="Arial" panose="020B0604020202020204" pitchFamily="34" charset="0"/>
              <a:buChar char="•"/>
            </a:pPr>
            <a:r>
              <a:rPr lang="fr-FR" sz="1250" dirty="0">
                <a:latin typeface="Calibri" panose="020F0502020204030204" pitchFamily="34" charset="0"/>
              </a:rPr>
              <a:t>Il est important que les ASC s'engagent davantage avec le gouvernement dans le </a:t>
            </a:r>
            <a:r>
              <a:rPr lang="fr-FR" sz="1250" b="1" dirty="0">
                <a:latin typeface="Calibri" panose="020F0502020204030204" pitchFamily="34" charset="0"/>
              </a:rPr>
              <a:t>suivi des engagements financiers et les analyses relatives au budget national de la nutrition.</a:t>
            </a:r>
          </a:p>
          <a:p>
            <a:pPr marL="342900" indent="-342900" algn="just">
              <a:spcAft>
                <a:spcPts val="800"/>
              </a:spcAft>
              <a:buFont typeface="Arial" panose="020B0604020202020204" pitchFamily="34" charset="0"/>
              <a:buChar char="•"/>
            </a:pPr>
            <a:r>
              <a:rPr lang="fr-FR" sz="1250" dirty="0">
                <a:latin typeface="Calibri" panose="020F0502020204030204" pitchFamily="34" charset="0"/>
              </a:rPr>
              <a:t>Importance de </a:t>
            </a:r>
            <a:r>
              <a:rPr lang="fr-FR" sz="1250" b="1" dirty="0">
                <a:latin typeface="Calibri" panose="020F0502020204030204" pitchFamily="34" charset="0"/>
              </a:rPr>
              <a:t>décentraliser/démembrer l’ASC national au niveau local </a:t>
            </a:r>
            <a:r>
              <a:rPr lang="fr-FR" sz="1250" dirty="0">
                <a:latin typeface="Calibri" panose="020F0502020204030204" pitchFamily="34" charset="0"/>
              </a:rPr>
              <a:t>(au plus près des communautés)/créer des guichets locaux.</a:t>
            </a:r>
          </a:p>
          <a:p>
            <a:pPr algn="just">
              <a:spcAft>
                <a:spcPts val="800"/>
              </a:spcAft>
            </a:pPr>
            <a:r>
              <a:rPr lang="fr-FR" sz="1250" b="1" u="sng" dirty="0">
                <a:solidFill>
                  <a:srgbClr val="FF0000"/>
                </a:solidFill>
                <a:latin typeface="Calibri" panose="020F0502020204030204" pitchFamily="34" charset="0"/>
              </a:rPr>
              <a:t>Rôle des points focaux SUN</a:t>
            </a:r>
          </a:p>
          <a:p>
            <a:pPr marL="342900" indent="-342900">
              <a:spcAft>
                <a:spcPts val="800"/>
              </a:spcAft>
              <a:buFont typeface="Arial" panose="020B0604020202020204" pitchFamily="34" charset="0"/>
              <a:buChar char="•"/>
            </a:pPr>
            <a:r>
              <a:rPr lang="fr-FR" sz="1250" dirty="0">
                <a:latin typeface="Calibri" panose="020F0502020204030204" pitchFamily="34" charset="0"/>
              </a:rPr>
              <a:t>Une </a:t>
            </a:r>
            <a:r>
              <a:rPr lang="fr-FR" sz="1250" b="1" dirty="0">
                <a:latin typeface="Calibri" panose="020F0502020204030204" pitchFamily="34" charset="0"/>
              </a:rPr>
              <a:t>collaboration étroite avec le point focal SUN, et le gouvernement, est un puissant moteur de résultats</a:t>
            </a:r>
            <a:r>
              <a:rPr lang="fr-FR" sz="1250" dirty="0">
                <a:latin typeface="Calibri" panose="020F0502020204030204" pitchFamily="34" charset="0"/>
              </a:rPr>
              <a:t>. Il est donc parfois nécessaire que les points focaux SUN participent plus activement aux activités de plaidoyer et de sensibilisation organisées par l'ASC SUN aux niveaux national et infranational. </a:t>
            </a:r>
          </a:p>
          <a:p>
            <a:pPr marL="342900" indent="-342900">
              <a:spcAft>
                <a:spcPts val="800"/>
              </a:spcAft>
              <a:buFont typeface="Arial" panose="020B0604020202020204" pitchFamily="34" charset="0"/>
              <a:buChar char="•"/>
            </a:pPr>
            <a:r>
              <a:rPr lang="fr-FR" sz="1250" dirty="0">
                <a:latin typeface="Calibri" panose="020F0502020204030204" pitchFamily="34" charset="0"/>
              </a:rPr>
              <a:t>Il est important d'identifier et d'impliquer davantage de </a:t>
            </a:r>
            <a:r>
              <a:rPr lang="fr-FR" sz="1250" b="1" dirty="0">
                <a:latin typeface="Calibri" panose="020F0502020204030204" pitchFamily="34" charset="0"/>
              </a:rPr>
              <a:t>champions parlementaires </a:t>
            </a:r>
            <a:r>
              <a:rPr lang="fr-FR" sz="1250" dirty="0">
                <a:latin typeface="Calibri" panose="020F0502020204030204" pitchFamily="34" charset="0"/>
              </a:rPr>
              <a:t>dans le processus. Il est également nécessaire de </a:t>
            </a:r>
            <a:r>
              <a:rPr lang="fr-FR" sz="1250" b="1" dirty="0">
                <a:latin typeface="Calibri" panose="020F0502020204030204" pitchFamily="34" charset="0"/>
              </a:rPr>
              <a:t>diversifier les champions </a:t>
            </a:r>
            <a:r>
              <a:rPr lang="fr-FR" sz="1250" dirty="0">
                <a:latin typeface="Calibri" panose="020F0502020204030204" pitchFamily="34" charset="0"/>
              </a:rPr>
              <a:t>pour assurer la continuité des partenariats lors de changements dans la gouvernance politique. Inclure des champions techniques, universitaires, religieux, communautaires etc. </a:t>
            </a:r>
          </a:p>
          <a:p>
            <a:pPr marL="342900" indent="-342900">
              <a:spcAft>
                <a:spcPts val="800"/>
              </a:spcAft>
              <a:buFont typeface="Arial" panose="020B0604020202020204" pitchFamily="34" charset="0"/>
              <a:buChar char="•"/>
            </a:pPr>
            <a:r>
              <a:rPr lang="fr-FR" sz="1250" dirty="0">
                <a:latin typeface="Calibri" panose="020F0502020204030204" pitchFamily="34" charset="0"/>
              </a:rPr>
              <a:t>Soutenir le réseau gouvernemental SUN, notamment l’organisation des réunions périodiques, et participer activement </a:t>
            </a:r>
            <a:r>
              <a:rPr lang="fr-FR" sz="1250" dirty="0">
                <a:effectLst/>
                <a:latin typeface="Calibri" panose="020F0502020204030204" pitchFamily="34" charset="0"/>
              </a:rPr>
              <a:t>à</a:t>
            </a:r>
            <a:r>
              <a:rPr lang="fr-FR" sz="1250" dirty="0">
                <a:latin typeface="Calibri" panose="020F0502020204030204" pitchFamily="34" charset="0"/>
              </a:rPr>
              <a:t> la programmation de la stratégie SUN 3.0.</a:t>
            </a:r>
            <a:br>
              <a:rPr lang="en-US" sz="1250" dirty="0">
                <a:latin typeface="Calibri" panose="020F0502020204030204" pitchFamily="34" charset="0"/>
              </a:rPr>
            </a:br>
            <a:endParaRPr lang="en-US" sz="1250" dirty="0">
              <a:effectLst/>
              <a:latin typeface="Calibri" panose="020F0502020204030204" pitchFamily="34" charset="0"/>
            </a:endParaRPr>
          </a:p>
        </p:txBody>
      </p:sp>
    </p:spTree>
    <p:extLst>
      <p:ext uri="{BB962C8B-B14F-4D97-AF65-F5344CB8AC3E}">
        <p14:creationId xmlns:p14="http://schemas.microsoft.com/office/powerpoint/2010/main" val="378394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967F0C-33AA-431D-B8B1-99FE4624A9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4" name="TextBox 3">
            <a:extLst>
              <a:ext uri="{FF2B5EF4-FFF2-40B4-BE49-F238E27FC236}">
                <a16:creationId xmlns:a16="http://schemas.microsoft.com/office/drawing/2014/main" id="{B282535E-D6D2-47AB-A5B6-00B869DC6C9B}"/>
              </a:ext>
            </a:extLst>
          </p:cNvPr>
          <p:cNvSpPr txBox="1"/>
          <p:nvPr/>
        </p:nvSpPr>
        <p:spPr>
          <a:xfrm>
            <a:off x="262688" y="174219"/>
            <a:ext cx="8377084" cy="5201424"/>
          </a:xfrm>
          <a:prstGeom prst="rect">
            <a:avLst/>
          </a:prstGeom>
          <a:noFill/>
        </p:spPr>
        <p:txBody>
          <a:bodyPr wrap="square">
            <a:spAutoFit/>
          </a:bodyPr>
          <a:lstStyle/>
          <a:p>
            <a:pPr algn="just" rtl="0">
              <a:spcBef>
                <a:spcPts val="0"/>
              </a:spcBef>
              <a:spcAft>
                <a:spcPts val="800"/>
              </a:spcAft>
            </a:pPr>
            <a:r>
              <a:rPr lang="fr-FR" sz="1300" b="1" u="sng" dirty="0">
                <a:solidFill>
                  <a:srgbClr val="FF0000"/>
                </a:solidFill>
                <a:effectLst/>
                <a:latin typeface="Calibri" panose="020F0502020204030204" pitchFamily="34" charset="0"/>
              </a:rPr>
              <a:t>Partenariats aux niveaux national et infranational</a:t>
            </a:r>
          </a:p>
          <a:p>
            <a:pPr marL="342900" indent="-342900" algn="just" rtl="0">
              <a:spcBef>
                <a:spcPts val="0"/>
              </a:spcBef>
              <a:spcAft>
                <a:spcPts val="800"/>
              </a:spcAft>
              <a:buFont typeface="Arial" panose="020B0604020202020204" pitchFamily="34" charset="0"/>
              <a:buChar char="•"/>
            </a:pPr>
            <a:r>
              <a:rPr lang="fr-FR" sz="1300" b="1" dirty="0">
                <a:effectLst/>
                <a:latin typeface="Calibri" panose="020F0502020204030204" pitchFamily="34" charset="0"/>
              </a:rPr>
              <a:t>Davantage d'efforts conjoints </a:t>
            </a:r>
            <a:r>
              <a:rPr lang="fr-FR" sz="1300" dirty="0">
                <a:effectLst/>
                <a:latin typeface="Calibri" panose="020F0502020204030204" pitchFamily="34" charset="0"/>
              </a:rPr>
              <a:t>(y compris des initiatives de plaidoyer fondées sur l’analyse et les preuves empiriques) et des engagements du SUN Business Network (SBN), du gouvernement, des donateurs, des OSC et d'autres parties prenantes clés.</a:t>
            </a:r>
          </a:p>
          <a:p>
            <a:pPr marL="342900" indent="-342900" algn="just" rtl="0">
              <a:spcBef>
                <a:spcPts val="0"/>
              </a:spcBef>
              <a:spcAft>
                <a:spcPts val="800"/>
              </a:spcAft>
              <a:buFont typeface="Arial" panose="020B0604020202020204" pitchFamily="34" charset="0"/>
              <a:buChar char="•"/>
            </a:pPr>
            <a:r>
              <a:rPr lang="fr-FR" sz="1300" b="1" dirty="0">
                <a:effectLst/>
                <a:latin typeface="Calibri" panose="020F0502020204030204" pitchFamily="34" charset="0"/>
              </a:rPr>
              <a:t>Renforcer les partenariats aux niveaux infranational et communautaire </a:t>
            </a:r>
            <a:r>
              <a:rPr lang="fr-FR" sz="1300" dirty="0">
                <a:effectLst/>
                <a:latin typeface="Calibri" panose="020F0502020204030204" pitchFamily="34" charset="0"/>
              </a:rPr>
              <a:t>et assurer la coordination et l’implication dans les processus nationaux.</a:t>
            </a:r>
          </a:p>
          <a:p>
            <a:pPr marL="342900" indent="-342900" algn="just" rtl="0">
              <a:spcBef>
                <a:spcPts val="0"/>
              </a:spcBef>
              <a:spcAft>
                <a:spcPts val="800"/>
              </a:spcAft>
              <a:buFont typeface="Arial" panose="020B0604020202020204" pitchFamily="34" charset="0"/>
              <a:buChar char="•"/>
            </a:pPr>
            <a:r>
              <a:rPr lang="fr-FR" sz="1300" dirty="0">
                <a:effectLst/>
                <a:latin typeface="Calibri" panose="020F0502020204030204" pitchFamily="34" charset="0"/>
              </a:rPr>
              <a:t>Importance de </a:t>
            </a:r>
            <a:r>
              <a:rPr lang="fr-FR" sz="1300" b="1" dirty="0">
                <a:effectLst/>
                <a:latin typeface="Calibri" panose="020F0502020204030204" pitchFamily="34" charset="0"/>
              </a:rPr>
              <a:t>l’implication/l’engagement des élus locaux </a:t>
            </a:r>
            <a:r>
              <a:rPr lang="fr-FR" sz="1300" dirty="0">
                <a:effectLst/>
                <a:latin typeface="Calibri" panose="020F0502020204030204" pitchFamily="34" charset="0"/>
              </a:rPr>
              <a:t>dans la mobilisation des communautés et mise en œuvre au niveau local.</a:t>
            </a:r>
          </a:p>
          <a:p>
            <a:pPr marL="342900" indent="-342900" algn="just" rtl="0">
              <a:spcBef>
                <a:spcPts val="0"/>
              </a:spcBef>
              <a:spcAft>
                <a:spcPts val="800"/>
              </a:spcAft>
              <a:buFont typeface="Arial" panose="020B0604020202020204" pitchFamily="34" charset="0"/>
              <a:buChar char="•"/>
            </a:pPr>
            <a:r>
              <a:rPr lang="fr-FR" sz="1300" dirty="0">
                <a:effectLst/>
                <a:latin typeface="Calibri" panose="020F0502020204030204" pitchFamily="34" charset="0"/>
              </a:rPr>
              <a:t>Le </a:t>
            </a:r>
            <a:r>
              <a:rPr lang="fr-FR" sz="1300" b="1" dirty="0">
                <a:effectLst/>
                <a:latin typeface="Calibri" panose="020F0502020204030204" pitchFamily="34" charset="0"/>
              </a:rPr>
              <a:t>leadership de haut niveau, en particulier les initiatives présidentielles</a:t>
            </a:r>
            <a:r>
              <a:rPr lang="fr-FR" sz="1300" dirty="0">
                <a:effectLst/>
                <a:latin typeface="Calibri" panose="020F0502020204030204" pitchFamily="34" charset="0"/>
              </a:rPr>
              <a:t>, et l’engagement du gouvernement donnent une impulsion unique aux efforts </a:t>
            </a:r>
            <a:r>
              <a:rPr lang="fr-FR" sz="1300" dirty="0">
                <a:latin typeface="Calibri" panose="020F0502020204030204" pitchFamily="34" charset="0"/>
              </a:rPr>
              <a:t>e</a:t>
            </a:r>
            <a:r>
              <a:rPr lang="fr-FR" sz="1300" dirty="0">
                <a:effectLst/>
                <a:latin typeface="Calibri" panose="020F0502020204030204" pitchFamily="34" charset="0"/>
              </a:rPr>
              <a:t>n matière de nutrition. </a:t>
            </a:r>
          </a:p>
          <a:p>
            <a:pPr marL="342900" indent="-342900" algn="just" rtl="0">
              <a:spcBef>
                <a:spcPts val="0"/>
              </a:spcBef>
              <a:spcAft>
                <a:spcPts val="800"/>
              </a:spcAft>
              <a:buFont typeface="Arial" panose="020B0604020202020204" pitchFamily="34" charset="0"/>
              <a:buChar char="•"/>
            </a:pPr>
            <a:r>
              <a:rPr lang="fr-FR" sz="1300" dirty="0">
                <a:latin typeface="Calibri" panose="020F0502020204030204" pitchFamily="34" charset="0"/>
              </a:rPr>
              <a:t>Un </a:t>
            </a:r>
            <a:r>
              <a:rPr lang="fr-FR" sz="1300" b="1" dirty="0">
                <a:effectLst/>
                <a:latin typeface="Calibri" panose="020F0502020204030204" pitchFamily="34" charset="0"/>
              </a:rPr>
              <a:t>Conseil National de la Nutrition qui soit solidement ancré institutionnellement </a:t>
            </a:r>
            <a:r>
              <a:rPr lang="fr-FR" sz="1300" dirty="0">
                <a:effectLst/>
                <a:latin typeface="Calibri" panose="020F0502020204030204" pitchFamily="34" charset="0"/>
              </a:rPr>
              <a:t>joue un rôle primordial dans la coordination et le suivi des activités de nature multisectorielle.</a:t>
            </a:r>
          </a:p>
          <a:p>
            <a:r>
              <a:rPr lang="fr-FR" sz="1300" b="1" u="sng" dirty="0">
                <a:solidFill>
                  <a:srgbClr val="FF0000"/>
                </a:solidFill>
                <a:latin typeface="Calibri" panose="020F0502020204030204" pitchFamily="34" charset="0"/>
              </a:rPr>
              <a:t>Rôle catalytique des médias</a:t>
            </a:r>
          </a:p>
          <a:p>
            <a:endParaRPr lang="fr-FR" sz="600" dirty="0">
              <a:latin typeface="Calibri" panose="020F0502020204030204" pitchFamily="34" charset="0"/>
            </a:endParaRPr>
          </a:p>
          <a:p>
            <a:pPr marL="342900" indent="-342900" algn="just">
              <a:spcAft>
                <a:spcPts val="800"/>
              </a:spcAft>
              <a:buFont typeface="Arial" panose="020B0604020202020204" pitchFamily="34" charset="0"/>
              <a:buChar char="•"/>
            </a:pPr>
            <a:r>
              <a:rPr lang="fr-FR" sz="1300" dirty="0">
                <a:latin typeface="Calibri" panose="020F0502020204030204" pitchFamily="34" charset="0"/>
              </a:rPr>
              <a:t>Augmenter le nombre de </a:t>
            </a:r>
            <a:r>
              <a:rPr lang="fr-FR" sz="1300" b="1" dirty="0">
                <a:latin typeface="Calibri" panose="020F0502020204030204" pitchFamily="34" charset="0"/>
              </a:rPr>
              <a:t>campagnes radiophoniques et sur les réseaux sociaux </a:t>
            </a:r>
            <a:r>
              <a:rPr lang="fr-FR" sz="1300" dirty="0">
                <a:latin typeface="Calibri" panose="020F0502020204030204" pitchFamily="34" charset="0"/>
              </a:rPr>
              <a:t>pour la sensibilisation à la lutte contre la malnutrition et à sa nature multisectorielle, en particulier pour les messages COVID-19 sensibles à la nutrition.</a:t>
            </a:r>
          </a:p>
          <a:p>
            <a:pPr marL="342900" indent="-342900" algn="just">
              <a:spcAft>
                <a:spcPts val="800"/>
              </a:spcAft>
              <a:buFont typeface="Arial" panose="020B0604020202020204" pitchFamily="34" charset="0"/>
              <a:buChar char="•"/>
            </a:pPr>
            <a:r>
              <a:rPr lang="fr-FR" sz="1300" b="1" dirty="0">
                <a:latin typeface="Calibri" panose="020F0502020204030204" pitchFamily="34" charset="0"/>
              </a:rPr>
              <a:t>Renforcer les capacités techniques des journalistes </a:t>
            </a:r>
            <a:r>
              <a:rPr lang="fr-FR" sz="1300" dirty="0">
                <a:latin typeface="Calibri" panose="020F0502020204030204" pitchFamily="34" charset="0"/>
              </a:rPr>
              <a:t>(rédacteurs en chef et reporters) afin de leur permettre de faire des reportages approfondis sur les questions liées à la malnutrition.</a:t>
            </a:r>
          </a:p>
          <a:p>
            <a:pPr algn="just" rtl="0">
              <a:spcBef>
                <a:spcPts val="0"/>
              </a:spcBef>
              <a:spcAft>
                <a:spcPts val="800"/>
              </a:spcAft>
            </a:pPr>
            <a:endParaRPr lang="fr-FR" sz="1300" dirty="0">
              <a:latin typeface="Calibri" panose="020F0502020204030204" pitchFamily="34" charset="0"/>
            </a:endParaRPr>
          </a:p>
          <a:p>
            <a:pPr algn="just" rtl="0">
              <a:spcBef>
                <a:spcPts val="0"/>
              </a:spcBef>
              <a:spcAft>
                <a:spcPts val="800"/>
              </a:spcAft>
            </a:pPr>
            <a:endParaRPr lang="en-US" sz="1300" dirty="0">
              <a:effectLst/>
              <a:latin typeface="Calibri" panose="020F0502020204030204" pitchFamily="34" charset="0"/>
            </a:endParaRPr>
          </a:p>
        </p:txBody>
      </p:sp>
    </p:spTree>
    <p:extLst>
      <p:ext uri="{BB962C8B-B14F-4D97-AF65-F5344CB8AC3E}">
        <p14:creationId xmlns:p14="http://schemas.microsoft.com/office/powerpoint/2010/main" val="395350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967F0C-33AA-431D-B8B1-99FE4624A9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4" name="TextBox 3">
            <a:extLst>
              <a:ext uri="{FF2B5EF4-FFF2-40B4-BE49-F238E27FC236}">
                <a16:creationId xmlns:a16="http://schemas.microsoft.com/office/drawing/2014/main" id="{B282535E-D6D2-47AB-A5B6-00B869DC6C9B}"/>
              </a:ext>
            </a:extLst>
          </p:cNvPr>
          <p:cNvSpPr txBox="1"/>
          <p:nvPr/>
        </p:nvSpPr>
        <p:spPr>
          <a:xfrm>
            <a:off x="281858" y="260484"/>
            <a:ext cx="8377084" cy="3862596"/>
          </a:xfrm>
          <a:prstGeom prst="rect">
            <a:avLst/>
          </a:prstGeom>
          <a:noFill/>
        </p:spPr>
        <p:txBody>
          <a:bodyPr wrap="square">
            <a:spAutoFit/>
          </a:bodyPr>
          <a:lstStyle/>
          <a:p>
            <a:r>
              <a:rPr lang="fr-FR" sz="1600" b="1" u="sng" dirty="0">
                <a:solidFill>
                  <a:srgbClr val="FF0000"/>
                </a:solidFill>
                <a:latin typeface="Calibri" panose="020F0502020204030204" pitchFamily="34" charset="0"/>
              </a:rPr>
              <a:t>Recherche et plaidoyer afin d’influencer le cadre législatif en faveur de la nutrition</a:t>
            </a:r>
          </a:p>
          <a:p>
            <a:endParaRPr lang="fr-FR" sz="900" dirty="0">
              <a:latin typeface="Calibri" panose="020F0502020204030204" pitchFamily="34" charset="0"/>
            </a:endParaRPr>
          </a:p>
          <a:p>
            <a:pPr marL="285750" indent="-285750">
              <a:buFont typeface="Arial" panose="020B0604020202020204" pitchFamily="34" charset="0"/>
              <a:buChar char="•"/>
            </a:pPr>
            <a:r>
              <a:rPr lang="fr-FR" sz="1600" dirty="0">
                <a:latin typeface="Calibri" panose="020F0502020204030204" pitchFamily="34" charset="0"/>
              </a:rPr>
              <a:t>Davantage de </a:t>
            </a:r>
            <a:r>
              <a:rPr lang="fr-FR" sz="1600" b="1" dirty="0">
                <a:latin typeface="Calibri" panose="020F0502020204030204" pitchFamily="34" charset="0"/>
              </a:rPr>
              <a:t>plaidoyer et de recherche </a:t>
            </a:r>
            <a:r>
              <a:rPr lang="fr-FR" sz="1600" dirty="0">
                <a:latin typeface="Calibri" panose="020F0502020204030204" pitchFamily="34" charset="0"/>
              </a:rPr>
              <a:t>sont nécessaires pour </a:t>
            </a:r>
            <a:r>
              <a:rPr lang="fr-FR" sz="1600" b="1" dirty="0">
                <a:latin typeface="Calibri" panose="020F0502020204030204" pitchFamily="34" charset="0"/>
              </a:rPr>
              <a:t>identifier les lacunes et renforcer les réglementations/politiques/lois existantes</a:t>
            </a:r>
            <a:r>
              <a:rPr lang="fr-FR" sz="1600" dirty="0">
                <a:latin typeface="Calibri" panose="020F0502020204030204" pitchFamily="34" charset="0"/>
              </a:rPr>
              <a:t>, ainsi que pour </a:t>
            </a:r>
            <a:r>
              <a:rPr lang="fr-FR" sz="1600" b="1" dirty="0">
                <a:latin typeface="Calibri" panose="020F0502020204030204" pitchFamily="34" charset="0"/>
              </a:rPr>
              <a:t>l'inclusion de lois en faveur de la nutrition et sécurité alimentaire </a:t>
            </a:r>
            <a:r>
              <a:rPr lang="fr-FR" sz="1600" dirty="0">
                <a:latin typeface="Calibri" panose="020F0502020204030204" pitchFamily="34" charset="0"/>
              </a:rPr>
              <a:t>dans la politique ou les plans d'action au niveau national.</a:t>
            </a:r>
          </a:p>
          <a:p>
            <a:endParaRPr lang="fr-FR" sz="1050" dirty="0">
              <a:latin typeface="Calibri" panose="020F0502020204030204" pitchFamily="34" charset="0"/>
            </a:endParaRPr>
          </a:p>
          <a:p>
            <a:r>
              <a:rPr lang="fr-FR" sz="1600" b="1" u="sng" dirty="0">
                <a:solidFill>
                  <a:srgbClr val="FF0000"/>
                </a:solidFill>
                <a:latin typeface="Calibri" panose="020F0502020204030204" pitchFamily="34" charset="0"/>
              </a:rPr>
              <a:t>Coordination avec le secteur privé &amp; soutien aux PME</a:t>
            </a:r>
          </a:p>
          <a:p>
            <a:endParaRPr lang="fr-FR" sz="1100" dirty="0">
              <a:latin typeface="Calibri" panose="020F0502020204030204" pitchFamily="34" charset="0"/>
            </a:endParaRPr>
          </a:p>
          <a:p>
            <a:pPr marL="171450" indent="-171450">
              <a:buFont typeface="Arial" panose="020B0604020202020204" pitchFamily="34" charset="0"/>
              <a:buChar char="•"/>
            </a:pPr>
            <a:r>
              <a:rPr lang="fr-FR" sz="1600" dirty="0">
                <a:latin typeface="Calibri" panose="020F0502020204030204" pitchFamily="34" charset="0"/>
              </a:rPr>
              <a:t>Promouvoir et soutenir les </a:t>
            </a:r>
            <a:r>
              <a:rPr lang="fr-FR" sz="1600" b="1" dirty="0">
                <a:latin typeface="Calibri" panose="020F0502020204030204" pitchFamily="34" charset="0"/>
              </a:rPr>
              <a:t>partenariats public-privé </a:t>
            </a:r>
            <a:r>
              <a:rPr lang="fr-FR" sz="1600" dirty="0">
                <a:latin typeface="Calibri" panose="020F0502020204030204" pitchFamily="34" charset="0"/>
              </a:rPr>
              <a:t>dans la lutte contre la malnutrition.</a:t>
            </a:r>
          </a:p>
          <a:p>
            <a:pPr marL="171450" indent="-171450">
              <a:buFont typeface="Arial" panose="020B0604020202020204" pitchFamily="34" charset="0"/>
              <a:buChar char="•"/>
            </a:pPr>
            <a:r>
              <a:rPr lang="fr-FR" sz="1600" dirty="0">
                <a:latin typeface="Calibri" panose="020F0502020204030204" pitchFamily="34" charset="0"/>
              </a:rPr>
              <a:t>Analyser le contexte et les besoins, et concevoir des activités appropriées pour permettre aux </a:t>
            </a:r>
            <a:r>
              <a:rPr lang="fr-FR" sz="1600" b="1" dirty="0">
                <a:latin typeface="Calibri" panose="020F0502020204030204" pitchFamily="34" charset="0"/>
              </a:rPr>
              <a:t>entreprises locales de répondre plus efficacement aux lacunes de l'offre et de la demande </a:t>
            </a:r>
            <a:r>
              <a:rPr lang="fr-FR" sz="1600" dirty="0">
                <a:latin typeface="Calibri" panose="020F0502020204030204" pitchFamily="34" charset="0"/>
              </a:rPr>
              <a:t>et fournir des </a:t>
            </a:r>
            <a:r>
              <a:rPr lang="fr-FR" sz="1600" b="1" dirty="0">
                <a:latin typeface="Calibri" panose="020F0502020204030204" pitchFamily="34" charset="0"/>
              </a:rPr>
              <a:t>solutions plus efficaces aux causes sous-jacentes de la malnutrition et/ou </a:t>
            </a:r>
            <a:r>
              <a:rPr lang="fr-FR" sz="1600" b="1" dirty="0">
                <a:effectLst/>
                <a:latin typeface="Calibri" panose="020F0502020204030204" pitchFamily="34" charset="0"/>
              </a:rPr>
              <a:t>à </a:t>
            </a:r>
            <a:r>
              <a:rPr lang="fr-FR" sz="1600" b="1" dirty="0">
                <a:latin typeface="Calibri" panose="020F0502020204030204" pitchFamily="34" charset="0"/>
              </a:rPr>
              <a:t>ses conséquences.</a:t>
            </a:r>
          </a:p>
          <a:p>
            <a:pPr marL="171450" indent="-171450">
              <a:buFont typeface="Arial" panose="020B0604020202020204" pitchFamily="34" charset="0"/>
              <a:buChar char="•"/>
            </a:pPr>
            <a:r>
              <a:rPr lang="fr-FR" sz="1600" dirty="0">
                <a:latin typeface="Calibri" panose="020F0502020204030204" pitchFamily="34" charset="0"/>
              </a:rPr>
              <a:t>Soutenir la mise en place d’une </a:t>
            </a:r>
            <a:r>
              <a:rPr lang="fr-FR" sz="1600" b="1" dirty="0">
                <a:latin typeface="Calibri" panose="020F0502020204030204" pitchFamily="34" charset="0"/>
              </a:rPr>
              <a:t>plate-forme de partage et capitalisation des connaissances et expériences</a:t>
            </a:r>
            <a:r>
              <a:rPr lang="fr-FR" sz="1600" dirty="0">
                <a:latin typeface="Calibri" panose="020F0502020204030204" pitchFamily="34" charset="0"/>
              </a:rPr>
              <a:t>.</a:t>
            </a:r>
          </a:p>
        </p:txBody>
      </p:sp>
    </p:spTree>
    <p:extLst>
      <p:ext uri="{BB962C8B-B14F-4D97-AF65-F5344CB8AC3E}">
        <p14:creationId xmlns:p14="http://schemas.microsoft.com/office/powerpoint/2010/main" val="428134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50F96-7846-4A57-A0EC-F9946D929A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TextBox 3">
            <a:extLst>
              <a:ext uri="{FF2B5EF4-FFF2-40B4-BE49-F238E27FC236}">
                <a16:creationId xmlns:a16="http://schemas.microsoft.com/office/drawing/2014/main" id="{A57C9C2B-7AD3-4A91-BAE3-328656C4CE9C}"/>
              </a:ext>
            </a:extLst>
          </p:cNvPr>
          <p:cNvSpPr txBox="1"/>
          <p:nvPr/>
        </p:nvSpPr>
        <p:spPr>
          <a:xfrm>
            <a:off x="358346" y="412768"/>
            <a:ext cx="8145444" cy="4052391"/>
          </a:xfrm>
          <a:prstGeom prst="rect">
            <a:avLst/>
          </a:prstGeom>
          <a:noFill/>
        </p:spPr>
        <p:txBody>
          <a:bodyPr wrap="square">
            <a:spAutoFit/>
          </a:bodyPr>
          <a:lstStyle/>
          <a:p>
            <a:pPr algn="just" rtl="0">
              <a:spcBef>
                <a:spcPts val="0"/>
              </a:spcBef>
              <a:spcAft>
                <a:spcPts val="800"/>
              </a:spcAft>
            </a:pPr>
            <a:r>
              <a:rPr lang="fr-FR" sz="1200" b="1" i="0" u="sng" strike="noStrike" dirty="0">
                <a:solidFill>
                  <a:srgbClr val="FF0000"/>
                </a:solidFill>
                <a:effectLst/>
                <a:latin typeface="Calibri" panose="020F0502020204030204" pitchFamily="34" charset="0"/>
              </a:rPr>
              <a:t>Plateforme multipartite/multisectorielle (PMS)</a:t>
            </a:r>
          </a:p>
          <a:p>
            <a:pPr marL="171450" indent="-171450" algn="just" rtl="0">
              <a:spcBef>
                <a:spcPts val="0"/>
              </a:spcBef>
              <a:spcAft>
                <a:spcPts val="800"/>
              </a:spcAft>
              <a:buFont typeface="Arial" panose="020B0604020202020204" pitchFamily="34" charset="0"/>
              <a:buChar char="•"/>
            </a:pPr>
            <a:r>
              <a:rPr lang="fr-FR" sz="1200" b="0" i="0" u="none" strike="noStrike" dirty="0">
                <a:solidFill>
                  <a:srgbClr val="000000"/>
                </a:solidFill>
                <a:effectLst/>
                <a:latin typeface="Calibri" panose="020F0502020204030204" pitchFamily="34" charset="0"/>
              </a:rPr>
              <a:t>Les PMS doivent être </a:t>
            </a:r>
            <a:r>
              <a:rPr lang="fr-FR" sz="1200" b="1" i="0" u="none" strike="noStrike" dirty="0">
                <a:solidFill>
                  <a:srgbClr val="000000"/>
                </a:solidFill>
                <a:effectLst/>
                <a:latin typeface="Calibri" panose="020F0502020204030204" pitchFamily="34" charset="0"/>
              </a:rPr>
              <a:t>établies ou réactivées</a:t>
            </a:r>
            <a:r>
              <a:rPr lang="fr-FR" sz="1200" b="0" i="0" u="none" strike="noStrike" dirty="0">
                <a:solidFill>
                  <a:srgbClr val="000000"/>
                </a:solidFill>
                <a:effectLst/>
                <a:latin typeface="Calibri" panose="020F0502020204030204" pitchFamily="34" charset="0"/>
              </a:rPr>
              <a:t>, avec participation du Secrétariat SUN et la coordination décentralisée du Mouvement SUN aux niveaux sous-nationaux.</a:t>
            </a:r>
          </a:p>
          <a:p>
            <a:pPr marL="171450" indent="-171450" algn="just" rtl="0">
              <a:spcBef>
                <a:spcPts val="0"/>
              </a:spcBef>
              <a:spcAft>
                <a:spcPts val="800"/>
              </a:spcAft>
              <a:buFont typeface="Arial" panose="020B0604020202020204" pitchFamily="34" charset="0"/>
              <a:buChar char="•"/>
            </a:pPr>
            <a:r>
              <a:rPr lang="fr-FR" sz="1200" b="0" i="0" u="none" strike="noStrike" dirty="0">
                <a:solidFill>
                  <a:srgbClr val="000000"/>
                </a:solidFill>
                <a:effectLst/>
                <a:latin typeface="Calibri" panose="020F0502020204030204" pitchFamily="34" charset="0"/>
              </a:rPr>
              <a:t>La PMS doit inscrire ses activités dans les </a:t>
            </a:r>
            <a:r>
              <a:rPr lang="fr-FR" sz="1200" b="1" i="0" u="none" strike="noStrike" dirty="0">
                <a:solidFill>
                  <a:srgbClr val="000000"/>
                </a:solidFill>
                <a:effectLst/>
                <a:latin typeface="Calibri" panose="020F0502020204030204" pitchFamily="34" charset="0"/>
              </a:rPr>
              <a:t>cadres politiques existants</a:t>
            </a:r>
            <a:r>
              <a:rPr lang="fr-FR" sz="1200" b="0" i="0" u="none" strike="noStrike" dirty="0">
                <a:solidFill>
                  <a:srgbClr val="000000"/>
                </a:solidFill>
                <a:effectLst/>
                <a:latin typeface="Calibri" panose="020F0502020204030204" pitchFamily="34" charset="0"/>
              </a:rPr>
              <a:t>, tout en </a:t>
            </a:r>
            <a:r>
              <a:rPr lang="fr-FR" sz="1200" b="1" i="0" u="none" strike="noStrike" dirty="0">
                <a:solidFill>
                  <a:srgbClr val="000000"/>
                </a:solidFill>
                <a:effectLst/>
                <a:latin typeface="Calibri" panose="020F0502020204030204" pitchFamily="34" charset="0"/>
              </a:rPr>
              <a:t>coordonnant avec le gouvernement </a:t>
            </a:r>
            <a:r>
              <a:rPr lang="fr-FR" sz="1200" dirty="0">
                <a:latin typeface="Calibri" panose="020F0502020204030204" pitchFamily="34" charset="0"/>
              </a:rPr>
              <a:t>autour</a:t>
            </a:r>
            <a:r>
              <a:rPr lang="fr-FR" sz="1200" b="1" i="0" u="none" strike="noStrike" dirty="0">
                <a:solidFill>
                  <a:srgbClr val="000000"/>
                </a:solidFill>
                <a:effectLst/>
                <a:latin typeface="Calibri" panose="020F0502020204030204" pitchFamily="34" charset="0"/>
              </a:rPr>
              <a:t> </a:t>
            </a:r>
            <a:r>
              <a:rPr lang="fr-FR" sz="1200" dirty="0">
                <a:latin typeface="Calibri" panose="020F0502020204030204" pitchFamily="34" charset="0"/>
              </a:rPr>
              <a:t>du</a:t>
            </a:r>
            <a:r>
              <a:rPr lang="fr-FR" sz="1200" b="0" i="0" u="none" strike="noStrike" dirty="0">
                <a:solidFill>
                  <a:srgbClr val="000000"/>
                </a:solidFill>
                <a:effectLst/>
                <a:latin typeface="Calibri" panose="020F0502020204030204" pitchFamily="34" charset="0"/>
              </a:rPr>
              <a:t> développement des plans d'action nationaux et en </a:t>
            </a:r>
            <a:r>
              <a:rPr lang="fr-FR" sz="1200" b="1" i="0" u="none" strike="noStrike" dirty="0">
                <a:solidFill>
                  <a:srgbClr val="000000"/>
                </a:solidFill>
                <a:effectLst/>
                <a:latin typeface="Calibri" panose="020F0502020204030204" pitchFamily="34" charset="0"/>
              </a:rPr>
              <a:t>soutenant la supervision autour de l’exécution de ces plans</a:t>
            </a:r>
            <a:r>
              <a:rPr lang="fr-FR" sz="1200" b="0" i="0" u="none" strike="noStrike" dirty="0">
                <a:solidFill>
                  <a:srgbClr val="000000"/>
                </a:solidFill>
                <a:effectLst/>
                <a:latin typeface="Calibri" panose="020F0502020204030204" pitchFamily="34" charset="0"/>
              </a:rPr>
              <a:t>. </a:t>
            </a:r>
          </a:p>
          <a:p>
            <a:pPr algn="just">
              <a:spcAft>
                <a:spcPts val="800"/>
              </a:spcAft>
            </a:pPr>
            <a:r>
              <a:rPr lang="fr-FR" sz="1200" b="1" u="sng" dirty="0">
                <a:solidFill>
                  <a:srgbClr val="FF0000"/>
                </a:solidFill>
                <a:latin typeface="Calibri" panose="020F0502020204030204" pitchFamily="34" charset="0"/>
              </a:rPr>
              <a:t>Apprentissage entre pairs/échange de connaissances</a:t>
            </a:r>
          </a:p>
          <a:p>
            <a:pPr marL="171450" indent="-171450" algn="just" rtl="0">
              <a:spcBef>
                <a:spcPts val="0"/>
              </a:spcBef>
              <a:spcAft>
                <a:spcPts val="800"/>
              </a:spcAft>
              <a:buFont typeface="Arial" panose="020B0604020202020204" pitchFamily="34" charset="0"/>
              <a:buChar char="•"/>
            </a:pPr>
            <a:r>
              <a:rPr lang="fr-FR" sz="1200" b="1" i="0" u="none" strike="noStrike" dirty="0">
                <a:solidFill>
                  <a:srgbClr val="000000"/>
                </a:solidFill>
                <a:effectLst/>
                <a:latin typeface="Calibri" panose="020F0502020204030204" pitchFamily="34" charset="0"/>
              </a:rPr>
              <a:t>Échanges transfrontaliers de connaissances </a:t>
            </a:r>
            <a:r>
              <a:rPr lang="fr-FR" sz="1200" b="0" i="0" u="none" strike="noStrike" dirty="0">
                <a:solidFill>
                  <a:srgbClr val="000000"/>
                </a:solidFill>
                <a:effectLst/>
                <a:latin typeface="Calibri" panose="020F0502020204030204" pitchFamily="34" charset="0"/>
              </a:rPr>
              <a:t>pour comprendre et a renforcer la coordination multisectorielle, le rôle et les innovations des autres ASC; échange de lettres d'information, de rapports annuels et de rapports périodiques – également avec le CSN régional, SUN Global, etc.</a:t>
            </a:r>
          </a:p>
          <a:p>
            <a:pPr algn="just" rtl="0">
              <a:spcBef>
                <a:spcPts val="0"/>
              </a:spcBef>
              <a:spcAft>
                <a:spcPts val="800"/>
              </a:spcAft>
            </a:pPr>
            <a:r>
              <a:rPr lang="fr-FR" sz="1200" b="1" i="0" u="sng" strike="noStrike" dirty="0">
                <a:solidFill>
                  <a:srgbClr val="FF0000"/>
                </a:solidFill>
                <a:effectLst/>
                <a:latin typeface="Calibri" panose="020F0502020204030204" pitchFamily="34" charset="0"/>
              </a:rPr>
              <a:t>Renforcement des capacités de l'ASC et des communautés cibles</a:t>
            </a:r>
          </a:p>
          <a:p>
            <a:pPr marL="171450" indent="-171450" algn="just" rtl="0">
              <a:spcBef>
                <a:spcPts val="0"/>
              </a:spcBef>
              <a:spcAft>
                <a:spcPts val="800"/>
              </a:spcAft>
              <a:buFont typeface="Arial" panose="020B0604020202020204" pitchFamily="34" charset="0"/>
              <a:buChar char="•"/>
            </a:pPr>
            <a:r>
              <a:rPr lang="fr-FR" sz="1200" b="0" i="0" u="none" strike="noStrike" dirty="0">
                <a:solidFill>
                  <a:srgbClr val="000000"/>
                </a:solidFill>
                <a:effectLst/>
                <a:latin typeface="Calibri" panose="020F0502020204030204" pitchFamily="34" charset="0"/>
              </a:rPr>
              <a:t>Impliquer </a:t>
            </a:r>
            <a:r>
              <a:rPr lang="fr-FR" sz="1200" b="1" i="0" u="none" strike="noStrike" dirty="0">
                <a:solidFill>
                  <a:srgbClr val="000000"/>
                </a:solidFill>
                <a:effectLst/>
                <a:latin typeface="Calibri" panose="020F0502020204030204" pitchFamily="34" charset="0"/>
              </a:rPr>
              <a:t>davantage d'universités et d'organisations de recherche </a:t>
            </a:r>
            <a:r>
              <a:rPr lang="fr-FR" sz="1200" b="0" i="0" u="none" strike="noStrike" dirty="0">
                <a:solidFill>
                  <a:srgbClr val="000000"/>
                </a:solidFill>
                <a:effectLst/>
                <a:latin typeface="Calibri" panose="020F0502020204030204" pitchFamily="34" charset="0"/>
              </a:rPr>
              <a:t>pour développer des modules visant </a:t>
            </a:r>
            <a:r>
              <a:rPr lang="fr-FR" sz="1200" dirty="0">
                <a:effectLst/>
                <a:latin typeface="Calibri" panose="020F0502020204030204" pitchFamily="34" charset="0"/>
              </a:rPr>
              <a:t>à</a:t>
            </a:r>
            <a:r>
              <a:rPr lang="fr-FR" sz="1200" b="0" i="0" u="none" strike="noStrike" dirty="0">
                <a:solidFill>
                  <a:srgbClr val="000000"/>
                </a:solidFill>
                <a:effectLst/>
                <a:latin typeface="Calibri" panose="020F0502020204030204" pitchFamily="34" charset="0"/>
              </a:rPr>
              <a:t> améliorer les comportements au niveau communautaire, ainsi que pour renforcer la capacité des membres de l'ASC pour une meilleure mise en œuvre.</a:t>
            </a:r>
          </a:p>
          <a:p>
            <a:pPr marL="171450" indent="-171450" algn="just" rtl="0">
              <a:spcBef>
                <a:spcPts val="0"/>
              </a:spcBef>
              <a:spcAft>
                <a:spcPts val="800"/>
              </a:spcAft>
              <a:buFont typeface="Arial" panose="020B0604020202020204" pitchFamily="34" charset="0"/>
              <a:buChar char="•"/>
            </a:pPr>
            <a:r>
              <a:rPr lang="fr-FR" sz="1200" dirty="0">
                <a:latin typeface="Calibri" panose="020F0502020204030204" pitchFamily="34" charset="0"/>
              </a:rPr>
              <a:t>Davantage</a:t>
            </a:r>
            <a:r>
              <a:rPr lang="fr-FR" sz="1200" b="0" i="0" u="none" strike="noStrike" dirty="0">
                <a:solidFill>
                  <a:srgbClr val="000000"/>
                </a:solidFill>
                <a:effectLst/>
                <a:latin typeface="Calibri" panose="020F0502020204030204" pitchFamily="34" charset="0"/>
              </a:rPr>
              <a:t> de </a:t>
            </a:r>
            <a:r>
              <a:rPr lang="fr-FR" sz="1200" b="1" i="0" u="none" strike="noStrike" dirty="0">
                <a:solidFill>
                  <a:srgbClr val="000000"/>
                </a:solidFill>
                <a:effectLst/>
                <a:latin typeface="Calibri" panose="020F0502020204030204" pitchFamily="34" charset="0"/>
              </a:rPr>
              <a:t>plaidoyer au niveau communautaire pour améliorer les comportements des ménages </a:t>
            </a:r>
            <a:r>
              <a:rPr lang="fr-FR" sz="1200" b="0" i="0" u="none" strike="noStrike" dirty="0">
                <a:solidFill>
                  <a:srgbClr val="000000"/>
                </a:solidFill>
                <a:effectLst/>
                <a:latin typeface="Calibri" panose="020F0502020204030204" pitchFamily="34" charset="0"/>
              </a:rPr>
              <a:t>vis-à-vis de la production d'aliments </a:t>
            </a:r>
            <a:r>
              <a:rPr lang="fr-FR" sz="1200" dirty="0">
                <a:effectLst/>
                <a:latin typeface="Calibri" panose="020F0502020204030204" pitchFamily="34" charset="0"/>
              </a:rPr>
              <a:t>à</a:t>
            </a:r>
            <a:r>
              <a:rPr lang="fr-FR" sz="1200" b="0" i="0" u="none" strike="noStrike" dirty="0">
                <a:solidFill>
                  <a:srgbClr val="000000"/>
                </a:solidFill>
                <a:effectLst/>
                <a:latin typeface="Calibri" panose="020F0502020204030204" pitchFamily="34" charset="0"/>
              </a:rPr>
              <a:t> haute valeur nutritive et la consommation d'une alimentation diversifiée.</a:t>
            </a:r>
          </a:p>
          <a:p>
            <a:pPr marL="171450" indent="-171450" algn="just">
              <a:spcAft>
                <a:spcPts val="800"/>
              </a:spcAft>
              <a:buFont typeface="Arial" panose="020B0604020202020204" pitchFamily="34" charset="0"/>
              <a:buChar char="•"/>
            </a:pPr>
            <a:r>
              <a:rPr lang="fr-FR" sz="1200" b="0" i="0" u="none" strike="noStrike" dirty="0">
                <a:solidFill>
                  <a:srgbClr val="000000"/>
                </a:solidFill>
                <a:effectLst/>
                <a:latin typeface="Calibri" panose="020F0502020204030204" pitchFamily="34" charset="0"/>
              </a:rPr>
              <a:t>Améliorer la </a:t>
            </a:r>
            <a:r>
              <a:rPr lang="fr-FR" sz="1200" b="1" i="0" u="none" strike="noStrike" dirty="0">
                <a:solidFill>
                  <a:srgbClr val="000000"/>
                </a:solidFill>
                <a:effectLst/>
                <a:latin typeface="Calibri" panose="020F0502020204030204" pitchFamily="34" charset="0"/>
              </a:rPr>
              <a:t>gestion interne des connaissances et des informations au sein des ASC (système de gestion des connaissances etc.) </a:t>
            </a:r>
            <a:r>
              <a:rPr lang="fr-FR" sz="1200" b="0" i="0" u="none" strike="noStrike" dirty="0">
                <a:solidFill>
                  <a:srgbClr val="000000"/>
                </a:solidFill>
                <a:effectLst/>
                <a:latin typeface="Calibri" panose="020F0502020204030204" pitchFamily="34" charset="0"/>
              </a:rPr>
              <a:t>pour une planification efficace de la contribution aux actions de nutrition au niveau local.</a:t>
            </a:r>
          </a:p>
        </p:txBody>
      </p:sp>
    </p:spTree>
    <p:extLst>
      <p:ext uri="{BB962C8B-B14F-4D97-AF65-F5344CB8AC3E}">
        <p14:creationId xmlns:p14="http://schemas.microsoft.com/office/powerpoint/2010/main" val="252934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50F96-7846-4A57-A0EC-F9946D929A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TextBox 4">
            <a:extLst>
              <a:ext uri="{FF2B5EF4-FFF2-40B4-BE49-F238E27FC236}">
                <a16:creationId xmlns:a16="http://schemas.microsoft.com/office/drawing/2014/main" id="{CB4B7890-9536-457F-949A-E7C154E6D7BC}"/>
              </a:ext>
            </a:extLst>
          </p:cNvPr>
          <p:cNvSpPr txBox="1"/>
          <p:nvPr/>
        </p:nvSpPr>
        <p:spPr>
          <a:xfrm>
            <a:off x="336656" y="628337"/>
            <a:ext cx="7869984" cy="3400931"/>
          </a:xfrm>
          <a:prstGeom prst="rect">
            <a:avLst/>
          </a:prstGeom>
          <a:noFill/>
        </p:spPr>
        <p:txBody>
          <a:bodyPr wrap="square">
            <a:spAutoFit/>
          </a:bodyPr>
          <a:lstStyle/>
          <a:p>
            <a:r>
              <a:rPr lang="fr-FR" sz="1300" b="1" u="sng" dirty="0">
                <a:solidFill>
                  <a:srgbClr val="FF0000"/>
                </a:solidFill>
                <a:latin typeface="Calibri" panose="020F0502020204030204" pitchFamily="34" charset="0"/>
              </a:rPr>
              <a:t>Suivi et production de rapports sur les initiatives de nutrition aux niveaux national et infranational</a:t>
            </a:r>
          </a:p>
          <a:p>
            <a:endParaRPr lang="fr-FR" sz="900" dirty="0">
              <a:latin typeface="Calibri" panose="020F0502020204030204" pitchFamily="34" charset="0"/>
            </a:endParaRPr>
          </a:p>
          <a:p>
            <a:pPr marL="285750" indent="-285750">
              <a:buFont typeface="Arial" panose="020B0604020202020204" pitchFamily="34" charset="0"/>
              <a:buChar char="•"/>
            </a:pPr>
            <a:r>
              <a:rPr lang="fr-FR" sz="1300" dirty="0">
                <a:latin typeface="Calibri" panose="020F0502020204030204" pitchFamily="34" charset="0"/>
              </a:rPr>
              <a:t>Mettre en place ou réactiver des </a:t>
            </a:r>
            <a:r>
              <a:rPr lang="fr-FR" sz="1300" b="1" dirty="0">
                <a:latin typeface="Calibri" panose="020F0502020204030204" pitchFamily="34" charset="0"/>
              </a:rPr>
              <a:t>clusters/groupes de travail sur la nutrition </a:t>
            </a:r>
            <a:r>
              <a:rPr lang="fr-FR" sz="1300" dirty="0">
                <a:latin typeface="Calibri" panose="020F0502020204030204" pitchFamily="34" charset="0"/>
              </a:rPr>
              <a:t>et des cellules et/ou </a:t>
            </a:r>
            <a:r>
              <a:rPr lang="fr-FR" sz="1300" b="1" dirty="0">
                <a:latin typeface="Calibri" panose="020F0502020204030204" pitchFamily="34" charset="0"/>
              </a:rPr>
              <a:t>mécanismes de suivi et de production de rapports réguliers </a:t>
            </a:r>
            <a:r>
              <a:rPr lang="fr-FR" sz="1300" dirty="0">
                <a:latin typeface="Calibri" panose="020F0502020204030204" pitchFamily="34" charset="0"/>
              </a:rPr>
              <a:t>sur les initiatives de nutrition les engagements conjoints pris au niveau national et infranational.</a:t>
            </a:r>
          </a:p>
          <a:p>
            <a:endParaRPr lang="fr-FR" sz="600" dirty="0">
              <a:latin typeface="Calibri" panose="020F0502020204030204" pitchFamily="34" charset="0"/>
            </a:endParaRPr>
          </a:p>
          <a:p>
            <a:pPr marL="285750" indent="-285750">
              <a:buFont typeface="Arial" panose="020B0604020202020204" pitchFamily="34" charset="0"/>
              <a:buChar char="•"/>
            </a:pPr>
            <a:r>
              <a:rPr lang="fr-FR" sz="1300" dirty="0">
                <a:latin typeface="Calibri" panose="020F0502020204030204" pitchFamily="34" charset="0"/>
              </a:rPr>
              <a:t>Mise en place de </a:t>
            </a:r>
            <a:r>
              <a:rPr lang="fr-FR" sz="1300" b="1" dirty="0">
                <a:latin typeface="Calibri" panose="020F0502020204030204" pitchFamily="34" charset="0"/>
              </a:rPr>
              <a:t>comités de nutrition locaux </a:t>
            </a:r>
            <a:r>
              <a:rPr lang="fr-FR" sz="1300" dirty="0">
                <a:latin typeface="Calibri" panose="020F0502020204030204" pitchFamily="34" charset="0"/>
              </a:rPr>
              <a:t>dans les zones cibles du projet pour promouvoir </a:t>
            </a:r>
            <a:r>
              <a:rPr lang="fr-FR" sz="1300" b="1" dirty="0">
                <a:latin typeface="Calibri" panose="020F0502020204030204" pitchFamily="34" charset="0"/>
              </a:rPr>
              <a:t>l'inclusion et l'appropriation des membres des PMS (en particulier les représentants du gouvernement local et des OSC au niveau local) </a:t>
            </a:r>
            <a:r>
              <a:rPr lang="fr-FR" sz="1300" dirty="0">
                <a:latin typeface="Calibri" panose="020F0502020204030204" pitchFamily="34" charset="0"/>
              </a:rPr>
              <a:t>dans la formulation et la mise en œuvre des politiques et programmes de nutrition.</a:t>
            </a:r>
          </a:p>
          <a:p>
            <a:endParaRPr lang="fr-FR" sz="900" dirty="0">
              <a:latin typeface="Calibri" panose="020F0502020204030204" pitchFamily="34" charset="0"/>
            </a:endParaRPr>
          </a:p>
          <a:p>
            <a:r>
              <a:rPr lang="fr-FR" sz="1300" b="1" u="sng" dirty="0">
                <a:solidFill>
                  <a:srgbClr val="FF0000"/>
                </a:solidFill>
                <a:latin typeface="Calibri" panose="020F0502020204030204" pitchFamily="34" charset="0"/>
              </a:rPr>
              <a:t>Intégration des jeunes et du genre</a:t>
            </a:r>
          </a:p>
          <a:p>
            <a:endParaRPr lang="fr-FR" sz="1300" dirty="0">
              <a:latin typeface="Calibri" panose="020F0502020204030204" pitchFamily="34" charset="0"/>
            </a:endParaRPr>
          </a:p>
          <a:p>
            <a:pPr marL="285750" indent="-285750">
              <a:buFont typeface="Arial" panose="020B0604020202020204" pitchFamily="34" charset="0"/>
              <a:buChar char="•"/>
            </a:pPr>
            <a:r>
              <a:rPr lang="fr-FR" sz="1300" dirty="0">
                <a:latin typeface="Calibri" panose="020F0502020204030204" pitchFamily="34" charset="0"/>
              </a:rPr>
              <a:t>Organiser des événements et </a:t>
            </a:r>
            <a:r>
              <a:rPr lang="fr-FR" sz="1300" b="1" dirty="0">
                <a:latin typeface="Calibri" panose="020F0502020204030204" pitchFamily="34" charset="0"/>
              </a:rPr>
              <a:t>mobiliser des forums de jeunes</a:t>
            </a:r>
            <a:r>
              <a:rPr lang="fr-FR" sz="1300" dirty="0">
                <a:latin typeface="Calibri" panose="020F0502020204030204" pitchFamily="34" charset="0"/>
              </a:rPr>
              <a:t>; identifier et promouvoir les jeunes défenseurs de la nutrition.</a:t>
            </a:r>
          </a:p>
          <a:p>
            <a:endParaRPr lang="fr-FR" sz="600" dirty="0">
              <a:latin typeface="Calibri" panose="020F0502020204030204" pitchFamily="34" charset="0"/>
            </a:endParaRPr>
          </a:p>
          <a:p>
            <a:pPr marL="285750" indent="-285750">
              <a:buFont typeface="Arial" panose="020B0604020202020204" pitchFamily="34" charset="0"/>
              <a:buChar char="•"/>
            </a:pPr>
            <a:r>
              <a:rPr lang="fr-FR" sz="1300" dirty="0">
                <a:latin typeface="Calibri" panose="020F0502020204030204" pitchFamily="34" charset="0"/>
              </a:rPr>
              <a:t>Mener des </a:t>
            </a:r>
            <a:r>
              <a:rPr lang="fr-FR" sz="1300" b="1" dirty="0">
                <a:latin typeface="Calibri" panose="020F0502020204030204" pitchFamily="34" charset="0"/>
              </a:rPr>
              <a:t>analyses de genre </a:t>
            </a:r>
            <a:r>
              <a:rPr lang="fr-FR" sz="1300" dirty="0">
                <a:latin typeface="Calibri" panose="020F0502020204030204" pitchFamily="34" charset="0"/>
              </a:rPr>
              <a:t>pour éclairer l'effet des rôles de genre et intégrer les perspectives de genre dans les politiques et stratégies de nutrition.</a:t>
            </a:r>
          </a:p>
          <a:p>
            <a:endParaRPr lang="fr-FR" sz="900" dirty="0">
              <a:latin typeface="Calibri" panose="020F0502020204030204" pitchFamily="34" charset="0"/>
            </a:endParaRPr>
          </a:p>
        </p:txBody>
      </p:sp>
    </p:spTree>
    <p:extLst>
      <p:ext uri="{BB962C8B-B14F-4D97-AF65-F5344CB8AC3E}">
        <p14:creationId xmlns:p14="http://schemas.microsoft.com/office/powerpoint/2010/main" val="26726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50F96-7846-4A57-A0EC-F9946D929A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TextBox 4">
            <a:extLst>
              <a:ext uri="{FF2B5EF4-FFF2-40B4-BE49-F238E27FC236}">
                <a16:creationId xmlns:a16="http://schemas.microsoft.com/office/drawing/2014/main" id="{CB4B7890-9536-457F-949A-E7C154E6D7BC}"/>
              </a:ext>
            </a:extLst>
          </p:cNvPr>
          <p:cNvSpPr txBox="1"/>
          <p:nvPr/>
        </p:nvSpPr>
        <p:spPr>
          <a:xfrm>
            <a:off x="457426" y="580466"/>
            <a:ext cx="7869984" cy="3168175"/>
          </a:xfrm>
          <a:prstGeom prst="rect">
            <a:avLst/>
          </a:prstGeom>
          <a:noFill/>
        </p:spPr>
        <p:txBody>
          <a:bodyPr wrap="square">
            <a:spAutoFit/>
          </a:bodyPr>
          <a:lstStyle/>
          <a:p>
            <a:r>
              <a:rPr lang="fr-FR" sz="1300" b="1" u="sng" dirty="0">
                <a:solidFill>
                  <a:srgbClr val="FF0000"/>
                </a:solidFill>
                <a:latin typeface="Calibri" panose="020F0502020204030204" pitchFamily="34" charset="0"/>
              </a:rPr>
              <a:t>Collecte de fonds, durabilité et résilience des </a:t>
            </a:r>
            <a:r>
              <a:rPr lang="fr-FR" sz="1300" b="1" u="sng" dirty="0" err="1">
                <a:solidFill>
                  <a:srgbClr val="FF0000"/>
                </a:solidFill>
                <a:latin typeface="Calibri" panose="020F0502020204030204" pitchFamily="34" charset="0"/>
              </a:rPr>
              <a:t>ASCs</a:t>
            </a:r>
            <a:endParaRPr lang="fr-FR" sz="1300" b="1" u="sng" dirty="0">
              <a:solidFill>
                <a:srgbClr val="FF0000"/>
              </a:solidFill>
              <a:latin typeface="Calibri" panose="020F0502020204030204" pitchFamily="34" charset="0"/>
            </a:endParaRPr>
          </a:p>
          <a:p>
            <a:endParaRPr lang="fr-FR" sz="1300" dirty="0">
              <a:latin typeface="Calibri" panose="020F0502020204030204" pitchFamily="34" charset="0"/>
            </a:endParaRPr>
          </a:p>
          <a:p>
            <a:pPr marL="285750" indent="-285750">
              <a:buFont typeface="Arial" panose="020B0604020202020204" pitchFamily="34" charset="0"/>
              <a:buChar char="•"/>
            </a:pPr>
            <a:r>
              <a:rPr lang="fr-FR" sz="1300" dirty="0">
                <a:latin typeface="Calibri" panose="020F0502020204030204" pitchFamily="34" charset="0"/>
              </a:rPr>
              <a:t>Davantage de </a:t>
            </a:r>
            <a:r>
              <a:rPr lang="fr-FR" sz="1300" b="1" dirty="0">
                <a:latin typeface="Calibri" panose="020F0502020204030204" pitchFamily="34" charset="0"/>
              </a:rPr>
              <a:t>cartographies des donateurs et des parties prenantes </a:t>
            </a:r>
            <a:r>
              <a:rPr lang="fr-FR" sz="1300" dirty="0">
                <a:latin typeface="Calibri" panose="020F0502020204030204" pitchFamily="34" charset="0"/>
              </a:rPr>
              <a:t>sont nécessaires pour l'expansion du réseau SUN au niveau décentralisé.</a:t>
            </a:r>
          </a:p>
          <a:p>
            <a:pPr marL="285750" indent="-285750">
              <a:buFont typeface="Arial" panose="020B0604020202020204" pitchFamily="34" charset="0"/>
              <a:buChar char="•"/>
            </a:pPr>
            <a:r>
              <a:rPr lang="fr-FR" sz="1300" dirty="0">
                <a:latin typeface="Calibri" panose="020F0502020204030204" pitchFamily="34" charset="0"/>
              </a:rPr>
              <a:t>Identifier </a:t>
            </a:r>
            <a:r>
              <a:rPr lang="fr-FR" sz="1300" b="1" dirty="0">
                <a:latin typeface="Calibri" panose="020F0502020204030204" pitchFamily="34" charset="0"/>
              </a:rPr>
              <a:t>davantage de sources de financement nationales et externes </a:t>
            </a:r>
            <a:r>
              <a:rPr lang="fr-FR" sz="1300" dirty="0">
                <a:latin typeface="Calibri" panose="020F0502020204030204" pitchFamily="34" charset="0"/>
              </a:rPr>
              <a:t>comme voie à suivre pour la durabilité.</a:t>
            </a:r>
          </a:p>
          <a:p>
            <a:pPr marL="285750" indent="-285750">
              <a:buFont typeface="Arial" panose="020B0604020202020204" pitchFamily="34" charset="0"/>
              <a:buChar char="•"/>
            </a:pPr>
            <a:r>
              <a:rPr lang="fr-FR" sz="1300" dirty="0">
                <a:latin typeface="Calibri" panose="020F0502020204030204" pitchFamily="34" charset="0"/>
              </a:rPr>
              <a:t>Élaborer des </a:t>
            </a:r>
            <a:r>
              <a:rPr lang="fr-FR" sz="1300" b="1" dirty="0">
                <a:latin typeface="Calibri" panose="020F0502020204030204" pitchFamily="34" charset="0"/>
              </a:rPr>
              <a:t>documents stratégiques-clés </a:t>
            </a:r>
            <a:r>
              <a:rPr lang="fr-FR" sz="1300" dirty="0">
                <a:latin typeface="Calibri" panose="020F0502020204030204" pitchFamily="34" charset="0"/>
              </a:rPr>
              <a:t>tels que la collecte de fonds et les stratégies de durabilité avant la fin du projet.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fr-FR" sz="1300" dirty="0">
                <a:effectLst/>
                <a:latin typeface="Calibri" panose="020F0502020204030204" pitchFamily="34" charset="0"/>
                <a:ea typeface="Calibri" panose="020F0502020204030204" pitchFamily="34" charset="0"/>
                <a:cs typeface="Times New Roman" panose="02020603050405020304" pitchFamily="18" charset="0"/>
              </a:rPr>
              <a:t>Mettre en place des </a:t>
            </a:r>
            <a:r>
              <a:rPr lang="fr-FR" sz="1300" b="1" dirty="0">
                <a:effectLst/>
                <a:latin typeface="Calibri" panose="020F0502020204030204" pitchFamily="34" charset="0"/>
                <a:ea typeface="Calibri" panose="020F0502020204030204" pitchFamily="34" charset="0"/>
                <a:cs typeface="Times New Roman" panose="02020603050405020304" pitchFamily="18" charset="0"/>
              </a:rPr>
              <a:t>stratégies et des plans d’action plus résilients </a:t>
            </a:r>
            <a:r>
              <a:rPr lang="fr-FR" sz="1300" dirty="0">
                <a:effectLst/>
                <a:latin typeface="Calibri" panose="020F0502020204030204" pitchFamily="34" charset="0"/>
                <a:ea typeface="Calibri" panose="020F0502020204030204" pitchFamily="34" charset="0"/>
                <a:cs typeface="Times New Roman" panose="02020603050405020304" pitchFamily="18" charset="0"/>
              </a:rPr>
              <a:t>face aux crises (sanitaires, socio-politiques etc.) pour assurer la continuité des activités des Alliances. Identifier les risques et les mitigations potentielles. </a:t>
            </a:r>
          </a:p>
          <a:p>
            <a:pPr marL="285750" marR="0" lvl="0" indent="-285750">
              <a:lnSpc>
                <a:spcPct val="107000"/>
              </a:lnSpc>
              <a:spcBef>
                <a:spcPts val="0"/>
              </a:spcBef>
              <a:spcAft>
                <a:spcPts val="0"/>
              </a:spcAft>
              <a:buFont typeface="Arial" panose="020B0604020202020204" pitchFamily="34" charset="0"/>
              <a:buChar char="•"/>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300" b="1" dirty="0">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latin typeface="Calibri" panose="020F0502020204030204" pitchFamily="34" charset="0"/>
            </a:endParaRPr>
          </a:p>
        </p:txBody>
      </p:sp>
    </p:spTree>
    <p:extLst>
      <p:ext uri="{BB962C8B-B14F-4D97-AF65-F5344CB8AC3E}">
        <p14:creationId xmlns:p14="http://schemas.microsoft.com/office/powerpoint/2010/main" val="48170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3"/>
          <p:cNvSpPr txBox="1">
            <a:spLocks noGrp="1"/>
          </p:cNvSpPr>
          <p:nvPr>
            <p:ph type="title"/>
          </p:nvPr>
        </p:nvSpPr>
        <p:spPr>
          <a:xfrm>
            <a:off x="640200" y="1208275"/>
            <a:ext cx="4965900" cy="2262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000"/>
              <a:buNone/>
            </a:pPr>
            <a:r>
              <a:rPr lang="en-US" dirty="0"/>
              <a:t>M</a:t>
            </a:r>
            <a:r>
              <a:rPr lang="en" dirty="0"/>
              <a:t>erci pour votre aimable attention!</a:t>
            </a:r>
            <a:br>
              <a:rPr lang="en" dirty="0"/>
            </a:br>
            <a:br>
              <a:rPr lang="en" dirty="0"/>
            </a:br>
            <a:r>
              <a:rPr lang="en" dirty="0"/>
              <a:t>Questions? </a:t>
            </a:r>
            <a:r>
              <a:rPr lang="en-US" dirty="0"/>
              <a:t>R</a:t>
            </a:r>
            <a:r>
              <a:rPr lang="en" dirty="0"/>
              <a:t>emarques?</a:t>
            </a:r>
            <a:endParaRPr dirty="0"/>
          </a:p>
        </p:txBody>
      </p:sp>
      <p:sp>
        <p:nvSpPr>
          <p:cNvPr id="154" name="Google Shape;154;p13"/>
          <p:cNvSpPr txBox="1">
            <a:spLocks noGrp="1"/>
          </p:cNvSpPr>
          <p:nvPr>
            <p:ph type="sldNum" idx="12"/>
          </p:nvPr>
        </p:nvSpPr>
        <p:spPr>
          <a:xfrm>
            <a:off x="7909490" y="4700016"/>
            <a:ext cx="594300" cy="1830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t>9</a:t>
            </a:fld>
            <a:endParaRPr/>
          </a:p>
        </p:txBody>
      </p:sp>
      <p:sp>
        <p:nvSpPr>
          <p:cNvPr id="4" name="Google Shape;153;p13">
            <a:extLst>
              <a:ext uri="{FF2B5EF4-FFF2-40B4-BE49-F238E27FC236}">
                <a16:creationId xmlns:a16="http://schemas.microsoft.com/office/drawing/2014/main" id="{A141D7C5-8A63-4184-8783-9359B10BB6F1}"/>
              </a:ext>
            </a:extLst>
          </p:cNvPr>
          <p:cNvSpPr txBox="1">
            <a:spLocks/>
          </p:cNvSpPr>
          <p:nvPr/>
        </p:nvSpPr>
        <p:spPr>
          <a:xfrm>
            <a:off x="3218162" y="2437116"/>
            <a:ext cx="4965900" cy="226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000"/>
              <a:buFont typeface="Open Sans"/>
              <a:buNone/>
              <a:defRPr sz="3500" b="1"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1100"/>
              <a:buFont typeface="Open Sans SemiBold"/>
              <a:buNone/>
              <a:defRPr sz="3500" b="0" i="0" u="none" strike="noStrike" cap="none">
                <a:solidFill>
                  <a:schemeClr val="dk1"/>
                </a:solidFill>
                <a:latin typeface="Open Sans SemiBold"/>
                <a:ea typeface="Open Sans SemiBold"/>
                <a:cs typeface="Open Sans SemiBold"/>
                <a:sym typeface="Open Sans SemiBold"/>
              </a:defRPr>
            </a:lvl2pPr>
            <a:lvl3pPr marR="0" lvl="2" algn="l" rtl="0">
              <a:lnSpc>
                <a:spcPct val="100000"/>
              </a:lnSpc>
              <a:spcBef>
                <a:spcPts val="0"/>
              </a:spcBef>
              <a:spcAft>
                <a:spcPts val="0"/>
              </a:spcAft>
              <a:buClr>
                <a:schemeClr val="dk1"/>
              </a:buClr>
              <a:buSzPts val="1100"/>
              <a:buFont typeface="Open Sans SemiBold"/>
              <a:buNone/>
              <a:defRPr sz="3500" b="0" i="0" u="none" strike="noStrike" cap="none">
                <a:solidFill>
                  <a:schemeClr val="dk1"/>
                </a:solidFill>
                <a:latin typeface="Open Sans SemiBold"/>
                <a:ea typeface="Open Sans SemiBold"/>
                <a:cs typeface="Open Sans SemiBold"/>
                <a:sym typeface="Open Sans SemiBold"/>
              </a:defRPr>
            </a:lvl3pPr>
            <a:lvl4pPr marR="0" lvl="3" algn="l" rtl="0">
              <a:lnSpc>
                <a:spcPct val="100000"/>
              </a:lnSpc>
              <a:spcBef>
                <a:spcPts val="0"/>
              </a:spcBef>
              <a:spcAft>
                <a:spcPts val="0"/>
              </a:spcAft>
              <a:buClr>
                <a:schemeClr val="dk1"/>
              </a:buClr>
              <a:buSzPts val="1100"/>
              <a:buFont typeface="Open Sans SemiBold"/>
              <a:buNone/>
              <a:defRPr sz="3500" b="0" i="0" u="none" strike="noStrike" cap="none">
                <a:solidFill>
                  <a:schemeClr val="dk1"/>
                </a:solidFill>
                <a:latin typeface="Open Sans SemiBold"/>
                <a:ea typeface="Open Sans SemiBold"/>
                <a:cs typeface="Open Sans SemiBold"/>
                <a:sym typeface="Open Sans SemiBold"/>
              </a:defRPr>
            </a:lvl4pPr>
            <a:lvl5pPr marR="0" lvl="4" algn="l" rtl="0">
              <a:lnSpc>
                <a:spcPct val="100000"/>
              </a:lnSpc>
              <a:spcBef>
                <a:spcPts val="0"/>
              </a:spcBef>
              <a:spcAft>
                <a:spcPts val="0"/>
              </a:spcAft>
              <a:buClr>
                <a:schemeClr val="dk1"/>
              </a:buClr>
              <a:buSzPts val="1100"/>
              <a:buFont typeface="Open Sans SemiBold"/>
              <a:buNone/>
              <a:defRPr sz="3500" b="0" i="0" u="none" strike="noStrike" cap="none">
                <a:solidFill>
                  <a:schemeClr val="dk1"/>
                </a:solidFill>
                <a:latin typeface="Open Sans SemiBold"/>
                <a:ea typeface="Open Sans SemiBold"/>
                <a:cs typeface="Open Sans SemiBold"/>
                <a:sym typeface="Open Sans SemiBold"/>
              </a:defRPr>
            </a:lvl5pPr>
            <a:lvl6pPr marR="0" lvl="5" algn="l" rtl="0">
              <a:lnSpc>
                <a:spcPct val="100000"/>
              </a:lnSpc>
              <a:spcBef>
                <a:spcPts val="0"/>
              </a:spcBef>
              <a:spcAft>
                <a:spcPts val="0"/>
              </a:spcAft>
              <a:buClr>
                <a:schemeClr val="dk1"/>
              </a:buClr>
              <a:buSzPts val="1100"/>
              <a:buFont typeface="Open Sans SemiBold"/>
              <a:buNone/>
              <a:defRPr sz="3500" b="0" i="0" u="none" strike="noStrike" cap="none">
                <a:solidFill>
                  <a:schemeClr val="dk1"/>
                </a:solidFill>
                <a:latin typeface="Open Sans SemiBold"/>
                <a:ea typeface="Open Sans SemiBold"/>
                <a:cs typeface="Open Sans SemiBold"/>
                <a:sym typeface="Open Sans SemiBold"/>
              </a:defRPr>
            </a:lvl6pPr>
            <a:lvl7pPr marR="0" lvl="6" algn="l" rtl="0">
              <a:lnSpc>
                <a:spcPct val="100000"/>
              </a:lnSpc>
              <a:spcBef>
                <a:spcPts val="0"/>
              </a:spcBef>
              <a:spcAft>
                <a:spcPts val="0"/>
              </a:spcAft>
              <a:buClr>
                <a:schemeClr val="dk1"/>
              </a:buClr>
              <a:buSzPts val="1100"/>
              <a:buFont typeface="Open Sans SemiBold"/>
              <a:buNone/>
              <a:defRPr sz="3500" b="0" i="0" u="none" strike="noStrike" cap="none">
                <a:solidFill>
                  <a:schemeClr val="dk1"/>
                </a:solidFill>
                <a:latin typeface="Open Sans SemiBold"/>
                <a:ea typeface="Open Sans SemiBold"/>
                <a:cs typeface="Open Sans SemiBold"/>
                <a:sym typeface="Open Sans SemiBold"/>
              </a:defRPr>
            </a:lvl7pPr>
            <a:lvl8pPr marR="0" lvl="7" algn="l" rtl="0">
              <a:lnSpc>
                <a:spcPct val="100000"/>
              </a:lnSpc>
              <a:spcBef>
                <a:spcPts val="0"/>
              </a:spcBef>
              <a:spcAft>
                <a:spcPts val="0"/>
              </a:spcAft>
              <a:buClr>
                <a:schemeClr val="dk1"/>
              </a:buClr>
              <a:buSzPts val="1100"/>
              <a:buFont typeface="Open Sans SemiBold"/>
              <a:buNone/>
              <a:defRPr sz="3500" b="0" i="0" u="none" strike="noStrike" cap="none">
                <a:solidFill>
                  <a:schemeClr val="dk1"/>
                </a:solidFill>
                <a:latin typeface="Open Sans SemiBold"/>
                <a:ea typeface="Open Sans SemiBold"/>
                <a:cs typeface="Open Sans SemiBold"/>
                <a:sym typeface="Open Sans SemiBold"/>
              </a:defRPr>
            </a:lvl8pPr>
            <a:lvl9pPr marR="0" lvl="8" algn="l" rtl="0">
              <a:lnSpc>
                <a:spcPct val="100000"/>
              </a:lnSpc>
              <a:spcBef>
                <a:spcPts val="0"/>
              </a:spcBef>
              <a:spcAft>
                <a:spcPts val="0"/>
              </a:spcAft>
              <a:buClr>
                <a:schemeClr val="dk1"/>
              </a:buClr>
              <a:buSzPts val="1100"/>
              <a:buFont typeface="Open Sans SemiBold"/>
              <a:buNone/>
              <a:defRPr sz="3500" b="0" i="0" u="none" strike="noStrike" cap="none">
                <a:solidFill>
                  <a:schemeClr val="dk1"/>
                </a:solidFill>
                <a:latin typeface="Open Sans SemiBold"/>
                <a:ea typeface="Open Sans SemiBold"/>
                <a:cs typeface="Open Sans SemiBold"/>
                <a:sym typeface="Open Sans SemiBold"/>
              </a:defRPr>
            </a:lvl9pPr>
          </a:lstStyle>
          <a:p>
            <a:r>
              <a:rPr lang="fr-FR" sz="1600" dirty="0"/>
              <a:t>Contacts: </a:t>
            </a:r>
            <a:r>
              <a:rPr lang="fr-FR" sz="1600" dirty="0">
                <a:hlinkClick r:id="rId3"/>
              </a:rPr>
              <a:t>eveg@unops.org</a:t>
            </a:r>
            <a:endParaRPr lang="fr-FR" sz="1600" dirty="0"/>
          </a:p>
          <a:p>
            <a:r>
              <a:rPr lang="fr-FR" sz="1600" dirty="0"/>
              <a:t>	</a:t>
            </a:r>
            <a:r>
              <a:rPr lang="fr-FR" sz="1600" dirty="0">
                <a:hlinkClick r:id="rId4"/>
              </a:rPr>
              <a:t>annmarieq@unops.org</a:t>
            </a:r>
            <a:r>
              <a:rPr lang="fr-FR" sz="1600" dirty="0"/>
              <a:t> </a:t>
            </a:r>
          </a:p>
        </p:txBody>
      </p:sp>
      <p:pic>
        <p:nvPicPr>
          <p:cNvPr id="5" name="Picture 4">
            <a:extLst>
              <a:ext uri="{FF2B5EF4-FFF2-40B4-BE49-F238E27FC236}">
                <a16:creationId xmlns:a16="http://schemas.microsoft.com/office/drawing/2014/main" id="{145193FB-1F44-4BC8-8A4D-B458B1E910E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310781" y="4153341"/>
            <a:ext cx="1033145" cy="638175"/>
          </a:xfrm>
          <a:prstGeom prst="rect">
            <a:avLst/>
          </a:prstGeom>
          <a:noFill/>
          <a:ln>
            <a:noFill/>
          </a:ln>
        </p:spPr>
      </p:pic>
    </p:spTree>
  </p:cSld>
  <p:clrMapOvr>
    <a:masterClrMapping/>
  </p:clrMapOvr>
</p:sld>
</file>

<file path=ppt/theme/theme1.xml><?xml version="1.0" encoding="utf-8"?>
<a:theme xmlns:a="http://schemas.openxmlformats.org/drawingml/2006/main" name="UNOPS PPT theme">
  <a:themeElements>
    <a:clrScheme name="Theme colour">
      <a:dk1>
        <a:srgbClr val="27251F"/>
      </a:dk1>
      <a:lt1>
        <a:srgbClr val="FFFFFF"/>
      </a:lt1>
      <a:dk2>
        <a:srgbClr val="97999B"/>
      </a:dk2>
      <a:lt2>
        <a:srgbClr val="0092D1"/>
      </a:lt2>
      <a:accent1>
        <a:srgbClr val="004976"/>
      </a:accent1>
      <a:accent2>
        <a:srgbClr val="4EC3E0"/>
      </a:accent2>
      <a:accent3>
        <a:srgbClr val="FFC72C"/>
      </a:accent3>
      <a:accent4>
        <a:srgbClr val="C4D600"/>
      </a:accent4>
      <a:accent5>
        <a:srgbClr val="E35205"/>
      </a:accent5>
      <a:accent6>
        <a:srgbClr val="5C068C"/>
      </a:accent6>
      <a:hlink>
        <a:srgbClr val="991E66"/>
      </a:hlink>
      <a:folHlink>
        <a:srgbClr val="97D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1196</Words>
  <Application>Microsoft Office PowerPoint</Application>
  <PresentationFormat>On-screen Show (16:9)</PresentationFormat>
  <Paragraphs>78</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Palatino Linotype</vt:lpstr>
      <vt:lpstr>Open Sans SemiBold</vt:lpstr>
      <vt:lpstr>Century Gothic</vt:lpstr>
      <vt:lpstr>Open Sans</vt:lpstr>
      <vt:lpstr>Arial</vt:lpstr>
      <vt:lpstr>Calibri</vt:lpstr>
      <vt:lpstr>UNOPS PPT theme</vt:lpstr>
      <vt:lpstr>Atelier virtuel de capitalisation des bonnes pratiques et leçons apprises à travers la mise en œuvre des projets SUN</vt:lpstr>
      <vt:lpstr>Recommandations-clés basées sur les expériences des bénéficiaires </vt:lpstr>
      <vt:lpstr>PowerPoint Presentation</vt:lpstr>
      <vt:lpstr>PowerPoint Presentation</vt:lpstr>
      <vt:lpstr>PowerPoint Presentation</vt:lpstr>
      <vt:lpstr>PowerPoint Presentation</vt:lpstr>
      <vt:lpstr>PowerPoint Presentation</vt:lpstr>
      <vt:lpstr>PowerPoint Presentation</vt:lpstr>
      <vt:lpstr>Merci pour votre aimable attention!  Questions? Remarques?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Workshops</dc:title>
  <dc:creator>Dell</dc:creator>
  <cp:lastModifiedBy>Eve Gossiaux</cp:lastModifiedBy>
  <cp:revision>69</cp:revision>
  <dcterms:modified xsi:type="dcterms:W3CDTF">2020-11-20T09:14:43Z</dcterms:modified>
</cp:coreProperties>
</file>